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50" r:id="rId2"/>
    <p:sldId id="297" r:id="rId3"/>
    <p:sldId id="422" r:id="rId4"/>
    <p:sldId id="351" r:id="rId5"/>
    <p:sldId id="361" r:id="rId6"/>
    <p:sldId id="423" r:id="rId7"/>
    <p:sldId id="360" r:id="rId8"/>
    <p:sldId id="424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4" r:id="rId18"/>
    <p:sldId id="433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53" r:id="rId34"/>
    <p:sldId id="449" r:id="rId35"/>
    <p:sldId id="450" r:id="rId36"/>
    <p:sldId id="451" r:id="rId37"/>
    <p:sldId id="452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36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86CE33-AC0D-3A4E-99C7-E575EEB03A9B}">
          <p14:sldIdLst>
            <p14:sldId id="350"/>
            <p14:sldId id="297"/>
            <p14:sldId id="422"/>
          </p14:sldIdLst>
        </p14:section>
        <p14:section name="01 Prototyping" id="{BD8E2391-4124-D943-9E6F-EF59281C1C13}">
          <p14:sldIdLst>
            <p14:sldId id="351"/>
            <p14:sldId id="361"/>
            <p14:sldId id="423"/>
            <p14:sldId id="360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  <p14:sldId id="437"/>
            <p14:sldId id="438"/>
            <p14:sldId id="439"/>
          </p14:sldIdLst>
        </p14:section>
        <p14:section name="02 Conceptual Design" id="{87EA5642-3C5C-844D-812B-B181C2121680}">
          <p14:sldIdLst>
            <p14:sldId id="440"/>
            <p14:sldId id="441"/>
            <p14:sldId id="442"/>
            <p14:sldId id="443"/>
            <p14:sldId id="444"/>
            <p14:sldId id="445"/>
            <p14:sldId id="446"/>
          </p14:sldIdLst>
        </p14:section>
        <p14:section name="03 Concrete Design" id="{DAE8057B-5939-3D4D-9358-ED96B88F9075}">
          <p14:sldIdLst>
            <p14:sldId id="447"/>
            <p14:sldId id="448"/>
          </p14:sldIdLst>
        </p14:section>
        <p14:section name="04 Generating Prototypes" id="{E31F1A60-4674-1C41-A403-D0D696E750E9}">
          <p14:sldIdLst>
            <p14:sldId id="453"/>
            <p14:sldId id="449"/>
            <p14:sldId id="450"/>
            <p14:sldId id="451"/>
            <p14:sldId id="452"/>
            <p14:sldId id="454"/>
            <p14:sldId id="455"/>
          </p14:sldIdLst>
        </p14:section>
        <p14:section name="05 Construction" id="{8703B13E-721B-814A-8CFD-AF37C44D748E}">
          <p14:sldIdLst>
            <p14:sldId id="456"/>
            <p14:sldId id="457"/>
            <p14:sldId id="458"/>
            <p14:sldId id="459"/>
            <p14:sldId id="460"/>
            <p14:sldId id="461"/>
            <p14:sldId id="462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A6A6A6"/>
    <a:srgbClr val="F2F2F2"/>
    <a:srgbClr val="D9D9D9"/>
    <a:srgbClr val="2C2C2C"/>
    <a:srgbClr val="74121D"/>
    <a:srgbClr val="351F2D"/>
    <a:srgbClr val="5A5A5A"/>
    <a:srgbClr val="D3A76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7954F-DE11-8546-8FEC-D4E62FD96BB2}" v="242" dt="2025-05-25T15:38:41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47" autoAdjust="0"/>
    <p:restoredTop sz="92409" autoAdjust="0"/>
  </p:normalViewPr>
  <p:slideViewPr>
    <p:cSldViewPr snapToGrid="0">
      <p:cViewPr varScale="1">
        <p:scale>
          <a:sx n="103" d="100"/>
          <a:sy n="103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ITAH BINTI GHAZALI" userId="94db6960-132c-444f-a4d9-23ae1565c350" providerId="ADAL" clId="{76C7954F-DE11-8546-8FEC-D4E62FD96BB2}"/>
    <pc:docChg chg="undo custSel addSld delSld modSld addSection modSection">
      <pc:chgData name="MASITAH BINTI GHAZALI" userId="94db6960-132c-444f-a4d9-23ae1565c350" providerId="ADAL" clId="{76C7954F-DE11-8546-8FEC-D4E62FD96BB2}" dt="2025-05-25T15:38:41.417" v="2112" actId="20577"/>
      <pc:docMkLst>
        <pc:docMk/>
      </pc:docMkLst>
      <pc:sldChg chg="addSp modSp mod modAnim">
        <pc:chgData name="MASITAH BINTI GHAZALI" userId="94db6960-132c-444f-a4d9-23ae1565c350" providerId="ADAL" clId="{76C7954F-DE11-8546-8FEC-D4E62FD96BB2}" dt="2025-05-25T14:20:37.706" v="158" actId="1036"/>
        <pc:sldMkLst>
          <pc:docMk/>
          <pc:sldMk cId="2612194120" sldId="297"/>
        </pc:sldMkLst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2" creationId="{ECF91112-E67B-52E0-5CE0-84E598D5ACC2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3" creationId="{0BC73770-F834-B3F6-8C54-7A5C1249A7AA}"/>
          </ac:spMkLst>
        </pc:spChg>
        <pc:spChg chg="mod">
          <ac:chgData name="MASITAH BINTI GHAZALI" userId="94db6960-132c-444f-a4d9-23ae1565c350" providerId="ADAL" clId="{76C7954F-DE11-8546-8FEC-D4E62FD96BB2}" dt="2025-05-25T14:20:37.706" v="158" actId="1036"/>
          <ac:spMkLst>
            <pc:docMk/>
            <pc:sldMk cId="2612194120" sldId="297"/>
            <ac:spMk id="4" creationId="{BAF8E65B-A985-5225-3DBE-AE4CF54409A9}"/>
          </ac:spMkLst>
        </pc:spChg>
        <pc:spChg chg="add 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5" creationId="{BB3ABCD5-EC3A-8200-2F10-6C742189F3BE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6" creationId="{2A3CD455-E96D-A90F-3D91-16AFB50725EE}"/>
          </ac:spMkLst>
        </pc:spChg>
        <pc:spChg chg="add 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7" creationId="{2019E727-D0AC-972A-F7E3-F9C6DF9AFB33}"/>
          </ac:spMkLst>
        </pc:spChg>
        <pc:spChg chg="mod">
          <ac:chgData name="MASITAH BINTI GHAZALI" userId="94db6960-132c-444f-a4d9-23ae1565c350" providerId="ADAL" clId="{76C7954F-DE11-8546-8FEC-D4E62FD96BB2}" dt="2025-05-25T14:20:37.706" v="158" actId="1036"/>
          <ac:spMkLst>
            <pc:docMk/>
            <pc:sldMk cId="2612194120" sldId="297"/>
            <ac:spMk id="15" creationId="{7EC946D2-7E11-A49F-CFDD-1AC8AF53C957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16" creationId="{A535CD31-F92E-8B2C-2DA9-5474A8A188F5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17" creationId="{8EFC1AA5-6F7F-F747-4320-0EA3318DBD97}"/>
          </ac:spMkLst>
        </pc:spChg>
        <pc:spChg chg="mod">
          <ac:chgData name="MASITAH BINTI GHAZALI" userId="94db6960-132c-444f-a4d9-23ae1565c350" providerId="ADAL" clId="{76C7954F-DE11-8546-8FEC-D4E62FD96BB2}" dt="2025-05-25T14:20:34.153" v="157" actId="1036"/>
          <ac:spMkLst>
            <pc:docMk/>
            <pc:sldMk cId="2612194120" sldId="297"/>
            <ac:spMk id="26" creationId="{DC4E9F6C-91FE-5CC8-7FA1-70BB68B23BFA}"/>
          </ac:spMkLst>
        </pc:spChg>
      </pc:sldChg>
      <pc:sldChg chg="modSp mod">
        <pc:chgData name="MASITAH BINTI GHAZALI" userId="94db6960-132c-444f-a4d9-23ae1565c350" providerId="ADAL" clId="{76C7954F-DE11-8546-8FEC-D4E62FD96BB2}" dt="2025-05-25T15:38:41.417" v="2112" actId="20577"/>
        <pc:sldMkLst>
          <pc:docMk/>
          <pc:sldMk cId="839588170" sldId="350"/>
        </pc:sldMkLst>
        <pc:spChg chg="mod">
          <ac:chgData name="MASITAH BINTI GHAZALI" userId="94db6960-132c-444f-a4d9-23ae1565c350" providerId="ADAL" clId="{76C7954F-DE11-8546-8FEC-D4E62FD96BB2}" dt="2025-05-25T15:38:41.417" v="2112" actId="20577"/>
          <ac:spMkLst>
            <pc:docMk/>
            <pc:sldMk cId="839588170" sldId="350"/>
            <ac:spMk id="5" creationId="{49181100-FF79-92DD-2D59-F8730F46A416}"/>
          </ac:spMkLst>
        </pc:spChg>
      </pc:sldChg>
      <pc:sldChg chg="modSp mod">
        <pc:chgData name="MASITAH BINTI GHAZALI" userId="94db6960-132c-444f-a4d9-23ae1565c350" providerId="ADAL" clId="{76C7954F-DE11-8546-8FEC-D4E62FD96BB2}" dt="2025-05-25T15:00:39.242" v="1028" actId="20577"/>
        <pc:sldMkLst>
          <pc:docMk/>
          <pc:sldMk cId="1386602692" sldId="351"/>
        </pc:sldMkLst>
        <pc:spChg chg="mod">
          <ac:chgData name="MASITAH BINTI GHAZALI" userId="94db6960-132c-444f-a4d9-23ae1565c350" providerId="ADAL" clId="{76C7954F-DE11-8546-8FEC-D4E62FD96BB2}" dt="2025-05-25T15:00:39.242" v="1028" actId="20577"/>
          <ac:spMkLst>
            <pc:docMk/>
            <pc:sldMk cId="1386602692" sldId="351"/>
            <ac:spMk id="6" creationId="{A653D112-937F-C422-88F7-4A329C5BA2C3}"/>
          </ac:spMkLst>
        </pc:spChg>
      </pc:sldChg>
      <pc:sldChg chg="addSp delSp modSp mod">
        <pc:chgData name="MASITAH BINTI GHAZALI" userId="94db6960-132c-444f-a4d9-23ae1565c350" providerId="ADAL" clId="{76C7954F-DE11-8546-8FEC-D4E62FD96BB2}" dt="2025-05-25T14:33:31.279" v="362" actId="207"/>
        <pc:sldMkLst>
          <pc:docMk/>
          <pc:sldMk cId="330938952" sldId="360"/>
        </pc:sldMkLst>
        <pc:spChg chg="add del mod">
          <ac:chgData name="MASITAH BINTI GHAZALI" userId="94db6960-132c-444f-a4d9-23ae1565c350" providerId="ADAL" clId="{76C7954F-DE11-8546-8FEC-D4E62FD96BB2}" dt="2025-05-25T14:33:12.090" v="360"/>
          <ac:spMkLst>
            <pc:docMk/>
            <pc:sldMk cId="330938952" sldId="360"/>
            <ac:spMk id="2" creationId="{315ACE63-8BEA-362A-EE39-BD89F039E77F}"/>
          </ac:spMkLst>
        </pc:spChg>
        <pc:spChg chg="add mod">
          <ac:chgData name="MASITAH BINTI GHAZALI" userId="94db6960-132c-444f-a4d9-23ae1565c350" providerId="ADAL" clId="{76C7954F-DE11-8546-8FEC-D4E62FD96BB2}" dt="2025-05-25T14:33:31.279" v="362" actId="207"/>
          <ac:spMkLst>
            <pc:docMk/>
            <pc:sldMk cId="330938952" sldId="360"/>
            <ac:spMk id="4" creationId="{1E9D6317-FE36-08BE-7171-311C2955B40C}"/>
          </ac:spMkLst>
        </pc:spChg>
        <pc:spChg chg="mod">
          <ac:chgData name="MASITAH BINTI GHAZALI" userId="94db6960-132c-444f-a4d9-23ae1565c350" providerId="ADAL" clId="{76C7954F-DE11-8546-8FEC-D4E62FD96BB2}" dt="2025-05-25T14:31:37.098" v="349" actId="20577"/>
          <ac:spMkLst>
            <pc:docMk/>
            <pc:sldMk cId="330938952" sldId="360"/>
            <ac:spMk id="6" creationId="{DA5982DD-5229-0A3C-FAC7-EA278FD929CD}"/>
          </ac:spMkLst>
        </pc:spChg>
        <pc:picChg chg="add mod">
          <ac:chgData name="MASITAH BINTI GHAZALI" userId="94db6960-132c-444f-a4d9-23ae1565c350" providerId="ADAL" clId="{76C7954F-DE11-8546-8FEC-D4E62FD96BB2}" dt="2025-05-25T14:31:56.113" v="354" actId="1076"/>
          <ac:picMkLst>
            <pc:docMk/>
            <pc:sldMk cId="330938952" sldId="360"/>
            <ac:picMk id="3" creationId="{FFF402AB-BDAB-8AD1-3FB2-A3201C4A6FB9}"/>
          </ac:picMkLst>
        </pc:picChg>
      </pc:sldChg>
      <pc:sldChg chg="modSp mod">
        <pc:chgData name="MASITAH BINTI GHAZALI" userId="94db6960-132c-444f-a4d9-23ae1565c350" providerId="ADAL" clId="{76C7954F-DE11-8546-8FEC-D4E62FD96BB2}" dt="2025-05-25T14:28:56.353" v="278" actId="1076"/>
        <pc:sldMkLst>
          <pc:docMk/>
          <pc:sldMk cId="4097058015" sldId="361"/>
        </pc:sldMkLst>
        <pc:spChg chg="mod">
          <ac:chgData name="MASITAH BINTI GHAZALI" userId="94db6960-132c-444f-a4d9-23ae1565c350" providerId="ADAL" clId="{76C7954F-DE11-8546-8FEC-D4E62FD96BB2}" dt="2025-05-25T14:28:12.908" v="255" actId="20577"/>
          <ac:spMkLst>
            <pc:docMk/>
            <pc:sldMk cId="4097058015" sldId="361"/>
            <ac:spMk id="11" creationId="{5F8ABBDF-3747-8705-1924-07418AF13822}"/>
          </ac:spMkLst>
        </pc:spChg>
        <pc:spChg chg="mod">
          <ac:chgData name="MASITAH BINTI GHAZALI" userId="94db6960-132c-444f-a4d9-23ae1565c350" providerId="ADAL" clId="{76C7954F-DE11-8546-8FEC-D4E62FD96BB2}" dt="2025-05-25T14:28:56.353" v="278" actId="1076"/>
          <ac:spMkLst>
            <pc:docMk/>
            <pc:sldMk cId="4097058015" sldId="361"/>
            <ac:spMk id="24" creationId="{F661811A-DEE6-3FF2-146E-A7FF2A655DF1}"/>
          </ac:spMkLst>
        </pc:spChg>
      </pc:sldChg>
      <pc:sldChg chg="modSp mod">
        <pc:chgData name="MASITAH BINTI GHAZALI" userId="94db6960-132c-444f-a4d9-23ae1565c350" providerId="ADAL" clId="{76C7954F-DE11-8546-8FEC-D4E62FD96BB2}" dt="2025-05-25T15:38:27.983" v="2102" actId="1076"/>
        <pc:sldMkLst>
          <pc:docMk/>
          <pc:sldMk cId="3942346286" sldId="369"/>
        </pc:sldMkLst>
        <pc:spChg chg="mod">
          <ac:chgData name="MASITAH BINTI GHAZALI" userId="94db6960-132c-444f-a4d9-23ae1565c350" providerId="ADAL" clId="{76C7954F-DE11-8546-8FEC-D4E62FD96BB2}" dt="2025-05-25T15:38:27.983" v="2102" actId="1076"/>
          <ac:spMkLst>
            <pc:docMk/>
            <pc:sldMk cId="3942346286" sldId="369"/>
            <ac:spMk id="2" creationId="{FB0B7238-08F6-4B9C-BAE5-F5A97F9A07A2}"/>
          </ac:spMkLst>
        </pc:spChg>
        <pc:spChg chg="mod">
          <ac:chgData name="MASITAH BINTI GHAZALI" userId="94db6960-132c-444f-a4d9-23ae1565c350" providerId="ADAL" clId="{76C7954F-DE11-8546-8FEC-D4E62FD96BB2}" dt="2025-05-25T15:38:19.991" v="2100" actId="1076"/>
          <ac:spMkLst>
            <pc:docMk/>
            <pc:sldMk cId="3942346286" sldId="369"/>
            <ac:spMk id="3" creationId="{D9A191AA-14C3-3603-0A0D-3F6A582A020A}"/>
          </ac:spMkLst>
        </pc:spChg>
        <pc:spChg chg="mod">
          <ac:chgData name="MASITAH BINTI GHAZALI" userId="94db6960-132c-444f-a4d9-23ae1565c350" providerId="ADAL" clId="{76C7954F-DE11-8546-8FEC-D4E62FD96BB2}" dt="2025-05-25T15:38:22.468" v="2101" actId="1076"/>
          <ac:spMkLst>
            <pc:docMk/>
            <pc:sldMk cId="3942346286" sldId="369"/>
            <ac:spMk id="24" creationId="{97C03751-8B35-1831-DC70-3346370C18B0}"/>
          </ac:spMkLst>
        </pc:spChg>
      </pc:sldChg>
      <pc:sldChg chg="del">
        <pc:chgData name="MASITAH BINTI GHAZALI" userId="94db6960-132c-444f-a4d9-23ae1565c350" providerId="ADAL" clId="{76C7954F-DE11-8546-8FEC-D4E62FD96BB2}" dt="2025-05-25T15:38:30.455" v="2103" actId="2696"/>
        <pc:sldMkLst>
          <pc:docMk/>
          <pc:sldMk cId="1147029104" sldId="421"/>
        </pc:sldMkLst>
      </pc:sldChg>
      <pc:sldChg chg="modSp add mod">
        <pc:chgData name="MASITAH BINTI GHAZALI" userId="94db6960-132c-444f-a4d9-23ae1565c350" providerId="ADAL" clId="{76C7954F-DE11-8546-8FEC-D4E62FD96BB2}" dt="2025-05-25T14:27:29.735" v="238" actId="1076"/>
        <pc:sldMkLst>
          <pc:docMk/>
          <pc:sldMk cId="1811899032" sldId="422"/>
        </pc:sldMkLst>
        <pc:spChg chg="mod">
          <ac:chgData name="MASITAH BINTI GHAZALI" userId="94db6960-132c-444f-a4d9-23ae1565c350" providerId="ADAL" clId="{76C7954F-DE11-8546-8FEC-D4E62FD96BB2}" dt="2025-05-25T14:26:12.917" v="209" actId="1076"/>
          <ac:spMkLst>
            <pc:docMk/>
            <pc:sldMk cId="1811899032" sldId="422"/>
            <ac:spMk id="11" creationId="{4E0C5255-A51C-B853-4011-17F9F4EDE27F}"/>
          </ac:spMkLst>
        </pc:spChg>
        <pc:spChg chg="mod">
          <ac:chgData name="MASITAH BINTI GHAZALI" userId="94db6960-132c-444f-a4d9-23ae1565c350" providerId="ADAL" clId="{76C7954F-DE11-8546-8FEC-D4E62FD96BB2}" dt="2025-05-25T14:27:29.735" v="238" actId="1076"/>
          <ac:spMkLst>
            <pc:docMk/>
            <pc:sldMk cId="1811899032" sldId="422"/>
            <ac:spMk id="24" creationId="{1339D912-D041-CEE4-64FF-A232AF7F20D6}"/>
          </ac:spMkLst>
        </pc:spChg>
      </pc:sldChg>
      <pc:sldChg chg="addSp modSp add mod">
        <pc:chgData name="MASITAH BINTI GHAZALI" userId="94db6960-132c-444f-a4d9-23ae1565c350" providerId="ADAL" clId="{76C7954F-DE11-8546-8FEC-D4E62FD96BB2}" dt="2025-05-25T14:33:37.351" v="363" actId="207"/>
        <pc:sldMkLst>
          <pc:docMk/>
          <pc:sldMk cId="3922235942" sldId="423"/>
        </pc:sldMkLst>
        <pc:spChg chg="add mod">
          <ac:chgData name="MASITAH BINTI GHAZALI" userId="94db6960-132c-444f-a4d9-23ae1565c350" providerId="ADAL" clId="{76C7954F-DE11-8546-8FEC-D4E62FD96BB2}" dt="2025-05-25T14:33:37.351" v="363" actId="207"/>
          <ac:spMkLst>
            <pc:docMk/>
            <pc:sldMk cId="3922235942" sldId="423"/>
            <ac:spMk id="3" creationId="{C0C025B8-BEB3-42E8-E40A-71B5EEE8252A}"/>
          </ac:spMkLst>
        </pc:spChg>
        <pc:spChg chg="mod">
          <ac:chgData name="MASITAH BINTI GHAZALI" userId="94db6960-132c-444f-a4d9-23ae1565c350" providerId="ADAL" clId="{76C7954F-DE11-8546-8FEC-D4E62FD96BB2}" dt="2025-05-25T14:29:33.648" v="294" actId="20577"/>
          <ac:spMkLst>
            <pc:docMk/>
            <pc:sldMk cId="3922235942" sldId="423"/>
            <ac:spMk id="11" creationId="{FA77A690-A249-9DE9-2BD2-2C3710E78C91}"/>
          </ac:spMkLst>
        </pc:spChg>
        <pc:spChg chg="mod">
          <ac:chgData name="MASITAH BINTI GHAZALI" userId="94db6960-132c-444f-a4d9-23ae1565c350" providerId="ADAL" clId="{76C7954F-DE11-8546-8FEC-D4E62FD96BB2}" dt="2025-05-25T14:30:00.686" v="306" actId="20577"/>
          <ac:spMkLst>
            <pc:docMk/>
            <pc:sldMk cId="3922235942" sldId="423"/>
            <ac:spMk id="24" creationId="{D147951F-EDE0-A70F-9700-0D4B36E91C8E}"/>
          </ac:spMkLst>
        </pc:spChg>
        <pc:picChg chg="add mod">
          <ac:chgData name="MASITAH BINTI GHAZALI" userId="94db6960-132c-444f-a4d9-23ae1565c350" providerId="ADAL" clId="{76C7954F-DE11-8546-8FEC-D4E62FD96BB2}" dt="2025-05-25T14:31:18.305" v="317" actId="1076"/>
          <ac:picMkLst>
            <pc:docMk/>
            <pc:sldMk cId="3922235942" sldId="423"/>
            <ac:picMk id="2" creationId="{F332857D-A340-3AEB-B982-9502809ADD6B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4:36:58.182" v="476" actId="20577"/>
        <pc:sldMkLst>
          <pc:docMk/>
          <pc:sldMk cId="971065268" sldId="424"/>
        </pc:sldMkLst>
        <pc:spChg chg="mod">
          <ac:chgData name="MASITAH BINTI GHAZALI" userId="94db6960-132c-444f-a4d9-23ae1565c350" providerId="ADAL" clId="{76C7954F-DE11-8546-8FEC-D4E62FD96BB2}" dt="2025-05-25T14:36:58.182" v="476" actId="20577"/>
          <ac:spMkLst>
            <pc:docMk/>
            <pc:sldMk cId="971065268" sldId="424"/>
            <ac:spMk id="11" creationId="{F825B047-36AB-CE9D-C4E2-03BD569F90B2}"/>
          </ac:spMkLst>
        </pc:spChg>
        <pc:spChg chg="mod">
          <ac:chgData name="MASITAH BINTI GHAZALI" userId="94db6960-132c-444f-a4d9-23ae1565c350" providerId="ADAL" clId="{76C7954F-DE11-8546-8FEC-D4E62FD96BB2}" dt="2025-05-25T14:35:17.228" v="430" actId="1076"/>
          <ac:spMkLst>
            <pc:docMk/>
            <pc:sldMk cId="971065268" sldId="424"/>
            <ac:spMk id="24" creationId="{9EF89835-42C1-2234-4027-384E3C85A3B2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4:37:31.359" v="484" actId="14100"/>
        <pc:sldMkLst>
          <pc:docMk/>
          <pc:sldMk cId="3763466415" sldId="425"/>
        </pc:sldMkLst>
        <pc:spChg chg="del">
          <ac:chgData name="MASITAH BINTI GHAZALI" userId="94db6960-132c-444f-a4d9-23ae1565c350" providerId="ADAL" clId="{76C7954F-DE11-8546-8FEC-D4E62FD96BB2}" dt="2025-05-25T14:36:36.080" v="468" actId="478"/>
          <ac:spMkLst>
            <pc:docMk/>
            <pc:sldMk cId="3763466415" sldId="425"/>
            <ac:spMk id="4" creationId="{AB44F997-C105-3DE6-F771-10CFBB8A350D}"/>
          </ac:spMkLst>
        </pc:spChg>
        <pc:spChg chg="mod">
          <ac:chgData name="MASITAH BINTI GHAZALI" userId="94db6960-132c-444f-a4d9-23ae1565c350" providerId="ADAL" clId="{76C7954F-DE11-8546-8FEC-D4E62FD96BB2}" dt="2025-05-25T14:37:03.165" v="479" actId="20577"/>
          <ac:spMkLst>
            <pc:docMk/>
            <pc:sldMk cId="3763466415" sldId="425"/>
            <ac:spMk id="6" creationId="{FC8D9DFF-455C-1F19-0A33-5B0D3EA6B51E}"/>
          </ac:spMkLst>
        </pc:spChg>
        <pc:spChg chg="add mod">
          <ac:chgData name="MASITAH BINTI GHAZALI" userId="94db6960-132c-444f-a4d9-23ae1565c350" providerId="ADAL" clId="{76C7954F-DE11-8546-8FEC-D4E62FD96BB2}" dt="2025-05-25T14:37:31.359" v="484" actId="14100"/>
          <ac:spMkLst>
            <pc:docMk/>
            <pc:sldMk cId="3763466415" sldId="425"/>
            <ac:spMk id="7" creationId="{542F48A1-7624-188A-BAF3-B6BD789DAA1A}"/>
          </ac:spMkLst>
        </pc:spChg>
        <pc:picChg chg="add mod">
          <ac:chgData name="MASITAH BINTI GHAZALI" userId="94db6960-132c-444f-a4d9-23ae1565c350" providerId="ADAL" clId="{76C7954F-DE11-8546-8FEC-D4E62FD96BB2}" dt="2025-05-25T14:36:49.630" v="471" actId="1076"/>
          <ac:picMkLst>
            <pc:docMk/>
            <pc:sldMk cId="3763466415" sldId="425"/>
            <ac:picMk id="2" creationId="{A140D53C-E5E5-793B-1301-771F97933E60}"/>
          </ac:picMkLst>
        </pc:picChg>
        <pc:picChg chg="del">
          <ac:chgData name="MASITAH BINTI GHAZALI" userId="94db6960-132c-444f-a4d9-23ae1565c350" providerId="ADAL" clId="{76C7954F-DE11-8546-8FEC-D4E62FD96BB2}" dt="2025-05-25T14:36:37.236" v="469" actId="478"/>
          <ac:picMkLst>
            <pc:docMk/>
            <pc:sldMk cId="3763466415" sldId="425"/>
            <ac:picMk id="3" creationId="{8BF6AFBD-A780-A883-0CA8-8F2B2ED781D8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4:38:42.313" v="513" actId="1076"/>
        <pc:sldMkLst>
          <pc:docMk/>
          <pc:sldMk cId="3494923293" sldId="426"/>
        </pc:sldMkLst>
        <pc:spChg chg="mod">
          <ac:chgData name="MASITAH BINTI GHAZALI" userId="94db6960-132c-444f-a4d9-23ae1565c350" providerId="ADAL" clId="{76C7954F-DE11-8546-8FEC-D4E62FD96BB2}" dt="2025-05-25T14:38:18.310" v="498" actId="20577"/>
          <ac:spMkLst>
            <pc:docMk/>
            <pc:sldMk cId="3494923293" sldId="426"/>
            <ac:spMk id="11" creationId="{6B7B8303-D1A2-AAFE-6D2F-1BCF2FA3079A}"/>
          </ac:spMkLst>
        </pc:spChg>
        <pc:spChg chg="mod">
          <ac:chgData name="MASITAH BINTI GHAZALI" userId="94db6960-132c-444f-a4d9-23ae1565c350" providerId="ADAL" clId="{76C7954F-DE11-8546-8FEC-D4E62FD96BB2}" dt="2025-05-25T14:38:42.313" v="513" actId="1076"/>
          <ac:spMkLst>
            <pc:docMk/>
            <pc:sldMk cId="3494923293" sldId="426"/>
            <ac:spMk id="24" creationId="{CC7A7347-4D79-CEC6-B8F2-DF85F00B57EB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4:39:23.244" v="533" actId="20577"/>
        <pc:sldMkLst>
          <pc:docMk/>
          <pc:sldMk cId="2011318257" sldId="427"/>
        </pc:sldMkLst>
        <pc:spChg chg="mod">
          <ac:chgData name="MASITAH BINTI GHAZALI" userId="94db6960-132c-444f-a4d9-23ae1565c350" providerId="ADAL" clId="{76C7954F-DE11-8546-8FEC-D4E62FD96BB2}" dt="2025-05-25T14:38:51.537" v="520" actId="20577"/>
          <ac:spMkLst>
            <pc:docMk/>
            <pc:sldMk cId="2011318257" sldId="427"/>
            <ac:spMk id="11" creationId="{A8EE9BBD-27AD-0058-DEA1-EE11AD7AD2AF}"/>
          </ac:spMkLst>
        </pc:spChg>
        <pc:spChg chg="mod">
          <ac:chgData name="MASITAH BINTI GHAZALI" userId="94db6960-132c-444f-a4d9-23ae1565c350" providerId="ADAL" clId="{76C7954F-DE11-8546-8FEC-D4E62FD96BB2}" dt="2025-05-25T14:39:23.244" v="533" actId="20577"/>
          <ac:spMkLst>
            <pc:docMk/>
            <pc:sldMk cId="2011318257" sldId="427"/>
            <ac:spMk id="24" creationId="{C3FCAB7C-2275-C899-C2C1-AA754D2D8883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4:40:18.411" v="567" actId="20577"/>
        <pc:sldMkLst>
          <pc:docMk/>
          <pc:sldMk cId="1633744722" sldId="428"/>
        </pc:sldMkLst>
        <pc:spChg chg="mod">
          <ac:chgData name="MASITAH BINTI GHAZALI" userId="94db6960-132c-444f-a4d9-23ae1565c350" providerId="ADAL" clId="{76C7954F-DE11-8546-8FEC-D4E62FD96BB2}" dt="2025-05-25T14:39:50.523" v="551" actId="20577"/>
          <ac:spMkLst>
            <pc:docMk/>
            <pc:sldMk cId="1633744722" sldId="428"/>
            <ac:spMk id="11" creationId="{40563A8E-34D5-5E10-42A2-1609505D2CC6}"/>
          </ac:spMkLst>
        </pc:spChg>
        <pc:spChg chg="mod">
          <ac:chgData name="MASITAH BINTI GHAZALI" userId="94db6960-132c-444f-a4d9-23ae1565c350" providerId="ADAL" clId="{76C7954F-DE11-8546-8FEC-D4E62FD96BB2}" dt="2025-05-25T14:40:18.411" v="567" actId="20577"/>
          <ac:spMkLst>
            <pc:docMk/>
            <pc:sldMk cId="1633744722" sldId="428"/>
            <ac:spMk id="24" creationId="{2C693917-CE20-6F81-04D5-8A7138A40CEE}"/>
          </ac:spMkLst>
        </pc:spChg>
      </pc:sldChg>
      <pc:sldChg chg="addSp modSp add mod">
        <pc:chgData name="MASITAH BINTI GHAZALI" userId="94db6960-132c-444f-a4d9-23ae1565c350" providerId="ADAL" clId="{76C7954F-DE11-8546-8FEC-D4E62FD96BB2}" dt="2025-05-25T14:42:54.281" v="619" actId="1076"/>
        <pc:sldMkLst>
          <pc:docMk/>
          <pc:sldMk cId="117453629" sldId="429"/>
        </pc:sldMkLst>
        <pc:spChg chg="mod">
          <ac:chgData name="MASITAH BINTI GHAZALI" userId="94db6960-132c-444f-a4d9-23ae1565c350" providerId="ADAL" clId="{76C7954F-DE11-8546-8FEC-D4E62FD96BB2}" dt="2025-05-25T14:41:23.905" v="595" actId="20577"/>
          <ac:spMkLst>
            <pc:docMk/>
            <pc:sldMk cId="117453629" sldId="429"/>
            <ac:spMk id="11" creationId="{7FFACAC4-5777-BB7E-31F0-C37A1D60C53C}"/>
          </ac:spMkLst>
        </pc:spChg>
        <pc:spChg chg="mod">
          <ac:chgData name="MASITAH BINTI GHAZALI" userId="94db6960-132c-444f-a4d9-23ae1565c350" providerId="ADAL" clId="{76C7954F-DE11-8546-8FEC-D4E62FD96BB2}" dt="2025-05-25T14:42:54.281" v="619" actId="1076"/>
          <ac:spMkLst>
            <pc:docMk/>
            <pc:sldMk cId="117453629" sldId="429"/>
            <ac:spMk id="24" creationId="{E0545E40-C611-2A8A-A265-8AF930E53F12}"/>
          </ac:spMkLst>
        </pc:spChg>
        <pc:picChg chg="add mod">
          <ac:chgData name="MASITAH BINTI GHAZALI" userId="94db6960-132c-444f-a4d9-23ae1565c350" providerId="ADAL" clId="{76C7954F-DE11-8546-8FEC-D4E62FD96BB2}" dt="2025-05-25T14:42:29.281" v="616" actId="1036"/>
          <ac:picMkLst>
            <pc:docMk/>
            <pc:sldMk cId="117453629" sldId="429"/>
            <ac:picMk id="2" creationId="{72017BDC-3397-9A60-84C2-1FF7824DDA16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43:48.430" v="641" actId="14100"/>
        <pc:sldMkLst>
          <pc:docMk/>
          <pc:sldMk cId="4098433990" sldId="430"/>
        </pc:sldMkLst>
        <pc:spChg chg="mod">
          <ac:chgData name="MASITAH BINTI GHAZALI" userId="94db6960-132c-444f-a4d9-23ae1565c350" providerId="ADAL" clId="{76C7954F-DE11-8546-8FEC-D4E62FD96BB2}" dt="2025-05-25T14:43:02.313" v="630" actId="20577"/>
          <ac:spMkLst>
            <pc:docMk/>
            <pc:sldMk cId="4098433990" sldId="430"/>
            <ac:spMk id="11" creationId="{5346AE02-F61E-26DC-9D0F-24D9C1C30365}"/>
          </ac:spMkLst>
        </pc:spChg>
        <pc:spChg chg="mod">
          <ac:chgData name="MASITAH BINTI GHAZALI" userId="94db6960-132c-444f-a4d9-23ae1565c350" providerId="ADAL" clId="{76C7954F-DE11-8546-8FEC-D4E62FD96BB2}" dt="2025-05-25T14:43:18.970" v="633" actId="20577"/>
          <ac:spMkLst>
            <pc:docMk/>
            <pc:sldMk cId="4098433990" sldId="430"/>
            <ac:spMk id="24" creationId="{137F0E26-6AAE-BD87-90E4-986B1CA4FEA0}"/>
          </ac:spMkLst>
        </pc:spChg>
        <pc:picChg chg="del">
          <ac:chgData name="MASITAH BINTI GHAZALI" userId="94db6960-132c-444f-a4d9-23ae1565c350" providerId="ADAL" clId="{76C7954F-DE11-8546-8FEC-D4E62FD96BB2}" dt="2025-05-25T14:43:24.630" v="634" actId="478"/>
          <ac:picMkLst>
            <pc:docMk/>
            <pc:sldMk cId="4098433990" sldId="430"/>
            <ac:picMk id="2" creationId="{65E1746E-F7A1-18B6-232E-7323CD7084B3}"/>
          </ac:picMkLst>
        </pc:picChg>
        <pc:picChg chg="add mod">
          <ac:chgData name="MASITAH BINTI GHAZALI" userId="94db6960-132c-444f-a4d9-23ae1565c350" providerId="ADAL" clId="{76C7954F-DE11-8546-8FEC-D4E62FD96BB2}" dt="2025-05-25T14:43:48.430" v="641" actId="14100"/>
          <ac:picMkLst>
            <pc:docMk/>
            <pc:sldMk cId="4098433990" sldId="430"/>
            <ac:picMk id="3" creationId="{B39A2C45-0EF6-FBC8-33D7-C72CC80FAC9E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45:16.293" v="675" actId="1076"/>
        <pc:sldMkLst>
          <pc:docMk/>
          <pc:sldMk cId="4241541351" sldId="431"/>
        </pc:sldMkLst>
        <pc:spChg chg="mod">
          <ac:chgData name="MASITAH BINTI GHAZALI" userId="94db6960-132c-444f-a4d9-23ae1565c350" providerId="ADAL" clId="{76C7954F-DE11-8546-8FEC-D4E62FD96BB2}" dt="2025-05-25T14:44:42.221" v="667" actId="20577"/>
          <ac:spMkLst>
            <pc:docMk/>
            <pc:sldMk cId="4241541351" sldId="431"/>
            <ac:spMk id="11" creationId="{AE5108EB-6F0E-FD6C-DCD7-66867AF2008B}"/>
          </ac:spMkLst>
        </pc:spChg>
        <pc:spChg chg="mod">
          <ac:chgData name="MASITAH BINTI GHAZALI" userId="94db6960-132c-444f-a4d9-23ae1565c350" providerId="ADAL" clId="{76C7954F-DE11-8546-8FEC-D4E62FD96BB2}" dt="2025-05-25T14:45:16.293" v="675" actId="1076"/>
          <ac:spMkLst>
            <pc:docMk/>
            <pc:sldMk cId="4241541351" sldId="431"/>
            <ac:spMk id="24" creationId="{6BD6CE52-9EE8-56F7-3397-9D8B8DD8C9BA}"/>
          </ac:spMkLst>
        </pc:spChg>
        <pc:picChg chg="add mod">
          <ac:chgData name="MASITAH BINTI GHAZALI" userId="94db6960-132c-444f-a4d9-23ae1565c350" providerId="ADAL" clId="{76C7954F-DE11-8546-8FEC-D4E62FD96BB2}" dt="2025-05-25T14:45:09.514" v="673" actId="1076"/>
          <ac:picMkLst>
            <pc:docMk/>
            <pc:sldMk cId="4241541351" sldId="431"/>
            <ac:picMk id="2" creationId="{5C1515CF-2409-479F-2C9E-4CA5A592665A}"/>
          </ac:picMkLst>
        </pc:picChg>
        <pc:picChg chg="del">
          <ac:chgData name="MASITAH BINTI GHAZALI" userId="94db6960-132c-444f-a4d9-23ae1565c350" providerId="ADAL" clId="{76C7954F-DE11-8546-8FEC-D4E62FD96BB2}" dt="2025-05-25T14:45:02.686" v="671" actId="478"/>
          <ac:picMkLst>
            <pc:docMk/>
            <pc:sldMk cId="4241541351" sldId="431"/>
            <ac:picMk id="3" creationId="{23B7B792-8E08-98CF-DFF8-C51ECA8DFBD6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47:14.983" v="717" actId="404"/>
        <pc:sldMkLst>
          <pc:docMk/>
          <pc:sldMk cId="2196264720" sldId="432"/>
        </pc:sldMkLst>
        <pc:spChg chg="mod">
          <ac:chgData name="MASITAH BINTI GHAZALI" userId="94db6960-132c-444f-a4d9-23ae1565c350" providerId="ADAL" clId="{76C7954F-DE11-8546-8FEC-D4E62FD96BB2}" dt="2025-05-25T14:45:49.708" v="691" actId="20577"/>
          <ac:spMkLst>
            <pc:docMk/>
            <pc:sldMk cId="2196264720" sldId="432"/>
            <ac:spMk id="11" creationId="{3011035A-28D9-014D-8435-61916AFFE50A}"/>
          </ac:spMkLst>
        </pc:spChg>
        <pc:spChg chg="mod">
          <ac:chgData name="MASITAH BINTI GHAZALI" userId="94db6960-132c-444f-a4d9-23ae1565c350" providerId="ADAL" clId="{76C7954F-DE11-8546-8FEC-D4E62FD96BB2}" dt="2025-05-25T14:47:14.983" v="717" actId="404"/>
          <ac:spMkLst>
            <pc:docMk/>
            <pc:sldMk cId="2196264720" sldId="432"/>
            <ac:spMk id="24" creationId="{8DE23B32-B5E9-AFFD-7C73-71D691F86D88}"/>
          </ac:spMkLst>
        </pc:spChg>
        <pc:picChg chg="add mod">
          <ac:chgData name="MASITAH BINTI GHAZALI" userId="94db6960-132c-444f-a4d9-23ae1565c350" providerId="ADAL" clId="{76C7954F-DE11-8546-8FEC-D4E62FD96BB2}" dt="2025-05-25T14:46:27.112" v="694" actId="1076"/>
          <ac:picMkLst>
            <pc:docMk/>
            <pc:sldMk cId="2196264720" sldId="432"/>
            <ac:picMk id="2" creationId="{5A26F7CA-5C7D-1725-6CC9-75B267B3C5AB}"/>
          </ac:picMkLst>
        </pc:picChg>
        <pc:picChg chg="del">
          <ac:chgData name="MASITAH BINTI GHAZALI" userId="94db6960-132c-444f-a4d9-23ae1565c350" providerId="ADAL" clId="{76C7954F-DE11-8546-8FEC-D4E62FD96BB2}" dt="2025-05-25T14:46:22.629" v="692" actId="478"/>
          <ac:picMkLst>
            <pc:docMk/>
            <pc:sldMk cId="2196264720" sldId="432"/>
            <ac:picMk id="3" creationId="{6D51D72E-79E7-8FC7-D56F-ED3F34897720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50:35.637" v="804" actId="20577"/>
        <pc:sldMkLst>
          <pc:docMk/>
          <pc:sldMk cId="2655106299" sldId="433"/>
        </pc:sldMkLst>
        <pc:spChg chg="mod">
          <ac:chgData name="MASITAH BINTI GHAZALI" userId="94db6960-132c-444f-a4d9-23ae1565c350" providerId="ADAL" clId="{76C7954F-DE11-8546-8FEC-D4E62FD96BB2}" dt="2025-05-25T14:50:35.637" v="804" actId="20577"/>
          <ac:spMkLst>
            <pc:docMk/>
            <pc:sldMk cId="2655106299" sldId="433"/>
            <ac:spMk id="11" creationId="{3C777AA4-85A3-3C94-6BBC-9B67D457165E}"/>
          </ac:spMkLst>
        </pc:spChg>
        <pc:spChg chg="mod">
          <ac:chgData name="MASITAH BINTI GHAZALI" userId="94db6960-132c-444f-a4d9-23ae1565c350" providerId="ADAL" clId="{76C7954F-DE11-8546-8FEC-D4E62FD96BB2}" dt="2025-05-25T14:48:53.557" v="752" actId="5793"/>
          <ac:spMkLst>
            <pc:docMk/>
            <pc:sldMk cId="2655106299" sldId="433"/>
            <ac:spMk id="24" creationId="{DF56D0BA-61B7-92F1-1B5B-8267A8EF83EB}"/>
          </ac:spMkLst>
        </pc:spChg>
        <pc:picChg chg="add mod">
          <ac:chgData name="MASITAH BINTI GHAZALI" userId="94db6960-132c-444f-a4d9-23ae1565c350" providerId="ADAL" clId="{76C7954F-DE11-8546-8FEC-D4E62FD96BB2}" dt="2025-05-25T14:48:50.188" v="750" actId="1076"/>
          <ac:picMkLst>
            <pc:docMk/>
            <pc:sldMk cId="2655106299" sldId="433"/>
            <ac:picMk id="2" creationId="{1856D53D-1E72-BC03-46F8-C65925427E3A}"/>
          </ac:picMkLst>
        </pc:picChg>
        <pc:picChg chg="del">
          <ac:chgData name="MASITAH BINTI GHAZALI" userId="94db6960-132c-444f-a4d9-23ae1565c350" providerId="ADAL" clId="{76C7954F-DE11-8546-8FEC-D4E62FD96BB2}" dt="2025-05-25T14:48:30.234" v="744" actId="478"/>
          <ac:picMkLst>
            <pc:docMk/>
            <pc:sldMk cId="2655106299" sldId="433"/>
            <ac:picMk id="3" creationId="{D8FA94CF-1EF9-B0FC-CC0F-72B5CDCAA5DE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50:26.767" v="802" actId="20577"/>
        <pc:sldMkLst>
          <pc:docMk/>
          <pc:sldMk cId="1953031449" sldId="434"/>
        </pc:sldMkLst>
        <pc:spChg chg="mod">
          <ac:chgData name="MASITAH BINTI GHAZALI" userId="94db6960-132c-444f-a4d9-23ae1565c350" providerId="ADAL" clId="{76C7954F-DE11-8546-8FEC-D4E62FD96BB2}" dt="2025-05-25T14:49:28.818" v="784" actId="1076"/>
          <ac:spMkLst>
            <pc:docMk/>
            <pc:sldMk cId="1953031449" sldId="434"/>
            <ac:spMk id="11" creationId="{BAF78CA9-0AE9-791B-B3E0-493C95E20792}"/>
          </ac:spMkLst>
        </pc:spChg>
        <pc:spChg chg="mod">
          <ac:chgData name="MASITAH BINTI GHAZALI" userId="94db6960-132c-444f-a4d9-23ae1565c350" providerId="ADAL" clId="{76C7954F-DE11-8546-8FEC-D4E62FD96BB2}" dt="2025-05-25T14:50:26.767" v="802" actId="20577"/>
          <ac:spMkLst>
            <pc:docMk/>
            <pc:sldMk cId="1953031449" sldId="434"/>
            <ac:spMk id="24" creationId="{BB8EFFA0-A948-1683-8BE9-AD2A95740F80}"/>
          </ac:spMkLst>
        </pc:spChg>
        <pc:picChg chg="del">
          <ac:chgData name="MASITAH BINTI GHAZALI" userId="94db6960-132c-444f-a4d9-23ae1565c350" providerId="ADAL" clId="{76C7954F-DE11-8546-8FEC-D4E62FD96BB2}" dt="2025-05-25T14:49:36.660" v="785" actId="478"/>
          <ac:picMkLst>
            <pc:docMk/>
            <pc:sldMk cId="1953031449" sldId="434"/>
            <ac:picMk id="2" creationId="{BE11B0EF-54EE-A5AD-D2B0-A33AF53D570E}"/>
          </ac:picMkLst>
        </pc:picChg>
        <pc:picChg chg="add mod">
          <ac:chgData name="MASITAH BINTI GHAZALI" userId="94db6960-132c-444f-a4d9-23ae1565c350" providerId="ADAL" clId="{76C7954F-DE11-8546-8FEC-D4E62FD96BB2}" dt="2025-05-25T14:49:43.343" v="787" actId="1076"/>
          <ac:picMkLst>
            <pc:docMk/>
            <pc:sldMk cId="1953031449" sldId="434"/>
            <ac:picMk id="3" creationId="{17C7A791-86E5-C117-15BC-0FFE437EF3D8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4:51:27.610" v="816" actId="20577"/>
        <pc:sldMkLst>
          <pc:docMk/>
          <pc:sldMk cId="1451778104" sldId="435"/>
        </pc:sldMkLst>
        <pc:spChg chg="mod">
          <ac:chgData name="MASITAH BINTI GHAZALI" userId="94db6960-132c-444f-a4d9-23ae1565c350" providerId="ADAL" clId="{76C7954F-DE11-8546-8FEC-D4E62FD96BB2}" dt="2025-05-25T14:51:12.667" v="812" actId="20577"/>
          <ac:spMkLst>
            <pc:docMk/>
            <pc:sldMk cId="1451778104" sldId="435"/>
            <ac:spMk id="11" creationId="{8C2276F4-88C4-48DF-ACAE-ED89F81FD540}"/>
          </ac:spMkLst>
        </pc:spChg>
        <pc:spChg chg="mod">
          <ac:chgData name="MASITAH BINTI GHAZALI" userId="94db6960-132c-444f-a4d9-23ae1565c350" providerId="ADAL" clId="{76C7954F-DE11-8546-8FEC-D4E62FD96BB2}" dt="2025-05-25T14:51:27.610" v="816" actId="20577"/>
          <ac:spMkLst>
            <pc:docMk/>
            <pc:sldMk cId="1451778104" sldId="435"/>
            <ac:spMk id="24" creationId="{7947B44C-C254-6A14-5132-0CAEDC81D188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4:53:52.393" v="862" actId="1076"/>
        <pc:sldMkLst>
          <pc:docMk/>
          <pc:sldMk cId="2961429697" sldId="436"/>
        </pc:sldMkLst>
        <pc:spChg chg="add mod">
          <ac:chgData name="MASITAH BINTI GHAZALI" userId="94db6960-132c-444f-a4d9-23ae1565c350" providerId="ADAL" clId="{76C7954F-DE11-8546-8FEC-D4E62FD96BB2}" dt="2025-05-25T14:53:52.393" v="862" actId="1076"/>
          <ac:spMkLst>
            <pc:docMk/>
            <pc:sldMk cId="2961429697" sldId="436"/>
            <ac:spMk id="6" creationId="{E5AA7EAB-7B93-727E-F336-76C2219A42CB}"/>
          </ac:spMkLst>
        </pc:spChg>
        <pc:spChg chg="mod">
          <ac:chgData name="MASITAH BINTI GHAZALI" userId="94db6960-132c-444f-a4d9-23ae1565c350" providerId="ADAL" clId="{76C7954F-DE11-8546-8FEC-D4E62FD96BB2}" dt="2025-05-25T14:51:55.143" v="835" actId="20577"/>
          <ac:spMkLst>
            <pc:docMk/>
            <pc:sldMk cId="2961429697" sldId="436"/>
            <ac:spMk id="11" creationId="{3501E693-D595-4858-9240-FD5D9CCC5DCF}"/>
          </ac:spMkLst>
        </pc:spChg>
        <pc:spChg chg="mod">
          <ac:chgData name="MASITAH BINTI GHAZALI" userId="94db6960-132c-444f-a4d9-23ae1565c350" providerId="ADAL" clId="{76C7954F-DE11-8546-8FEC-D4E62FD96BB2}" dt="2025-05-25T14:53:46.535" v="861" actId="404"/>
          <ac:spMkLst>
            <pc:docMk/>
            <pc:sldMk cId="2961429697" sldId="436"/>
            <ac:spMk id="24" creationId="{D862DB04-A2EA-5E92-D3FC-2D80ED86C67F}"/>
          </ac:spMkLst>
        </pc:spChg>
        <pc:picChg chg="del">
          <ac:chgData name="MASITAH BINTI GHAZALI" userId="94db6960-132c-444f-a4d9-23ae1565c350" providerId="ADAL" clId="{76C7954F-DE11-8546-8FEC-D4E62FD96BB2}" dt="2025-05-25T14:52:01.672" v="836" actId="478"/>
          <ac:picMkLst>
            <pc:docMk/>
            <pc:sldMk cId="2961429697" sldId="436"/>
            <ac:picMk id="2" creationId="{693B42C5-0BF2-1B8E-5F07-6A5B2AD358B9}"/>
          </ac:picMkLst>
        </pc:picChg>
        <pc:picChg chg="add mod">
          <ac:chgData name="MASITAH BINTI GHAZALI" userId="94db6960-132c-444f-a4d9-23ae1565c350" providerId="ADAL" clId="{76C7954F-DE11-8546-8FEC-D4E62FD96BB2}" dt="2025-05-25T14:52:48.478" v="849" actId="1076"/>
          <ac:picMkLst>
            <pc:docMk/>
            <pc:sldMk cId="2961429697" sldId="436"/>
            <ac:picMk id="3" creationId="{6B7D3549-F4D1-4275-03BD-89DA2163D3CF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55:57.257" v="911" actId="1076"/>
        <pc:sldMkLst>
          <pc:docMk/>
          <pc:sldMk cId="1496166103" sldId="437"/>
        </pc:sldMkLst>
        <pc:spChg chg="add mod">
          <ac:chgData name="MASITAH BINTI GHAZALI" userId="94db6960-132c-444f-a4d9-23ae1565c350" providerId="ADAL" clId="{76C7954F-DE11-8546-8FEC-D4E62FD96BB2}" dt="2025-05-25T14:55:51.464" v="910" actId="14100"/>
          <ac:spMkLst>
            <pc:docMk/>
            <pc:sldMk cId="1496166103" sldId="437"/>
            <ac:spMk id="5" creationId="{04075215-D9C0-E3BF-A765-7816DEB3C214}"/>
          </ac:spMkLst>
        </pc:spChg>
        <pc:spChg chg="mod">
          <ac:chgData name="MASITAH BINTI GHAZALI" userId="94db6960-132c-444f-a4d9-23ae1565c350" providerId="ADAL" clId="{76C7954F-DE11-8546-8FEC-D4E62FD96BB2}" dt="2025-05-25T14:55:57.257" v="911" actId="1076"/>
          <ac:spMkLst>
            <pc:docMk/>
            <pc:sldMk cId="1496166103" sldId="437"/>
            <ac:spMk id="6" creationId="{7A475B73-7DD0-565F-BDA9-7064436926D7}"/>
          </ac:spMkLst>
        </pc:spChg>
        <pc:spChg chg="mod">
          <ac:chgData name="MASITAH BINTI GHAZALI" userId="94db6960-132c-444f-a4d9-23ae1565c350" providerId="ADAL" clId="{76C7954F-DE11-8546-8FEC-D4E62FD96BB2}" dt="2025-05-25T14:54:10.055" v="886" actId="20577"/>
          <ac:spMkLst>
            <pc:docMk/>
            <pc:sldMk cId="1496166103" sldId="437"/>
            <ac:spMk id="11" creationId="{6ED570B6-583A-56FF-0931-087C9125799E}"/>
          </ac:spMkLst>
        </pc:spChg>
        <pc:spChg chg="del">
          <ac:chgData name="MASITAH BINTI GHAZALI" userId="94db6960-132c-444f-a4d9-23ae1565c350" providerId="ADAL" clId="{76C7954F-DE11-8546-8FEC-D4E62FD96BB2}" dt="2025-05-25T14:54:27.787" v="890" actId="478"/>
          <ac:spMkLst>
            <pc:docMk/>
            <pc:sldMk cId="1496166103" sldId="437"/>
            <ac:spMk id="24" creationId="{F344DC1C-3126-850D-49CA-A6093A9725A0}"/>
          </ac:spMkLst>
        </pc:spChg>
        <pc:picChg chg="add mod">
          <ac:chgData name="MASITAH BINTI GHAZALI" userId="94db6960-132c-444f-a4d9-23ae1565c350" providerId="ADAL" clId="{76C7954F-DE11-8546-8FEC-D4E62FD96BB2}" dt="2025-05-25T14:55:12.327" v="903" actId="1076"/>
          <ac:picMkLst>
            <pc:docMk/>
            <pc:sldMk cId="1496166103" sldId="437"/>
            <ac:picMk id="2" creationId="{CE6310F9-905A-4CCF-CF47-5A32C5EC1F2F}"/>
          </ac:picMkLst>
        </pc:picChg>
        <pc:picChg chg="del">
          <ac:chgData name="MASITAH BINTI GHAZALI" userId="94db6960-132c-444f-a4d9-23ae1565c350" providerId="ADAL" clId="{76C7954F-DE11-8546-8FEC-D4E62FD96BB2}" dt="2025-05-25T14:54:16.534" v="887" actId="478"/>
          <ac:picMkLst>
            <pc:docMk/>
            <pc:sldMk cId="1496166103" sldId="437"/>
            <ac:picMk id="3" creationId="{F237B5F2-5696-5A46-BE67-88452D36793B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4:56:40.462" v="948" actId="1076"/>
        <pc:sldMkLst>
          <pc:docMk/>
          <pc:sldMk cId="3353629921" sldId="438"/>
        </pc:sldMkLst>
        <pc:spChg chg="del">
          <ac:chgData name="MASITAH BINTI GHAZALI" userId="94db6960-132c-444f-a4d9-23ae1565c350" providerId="ADAL" clId="{76C7954F-DE11-8546-8FEC-D4E62FD96BB2}" dt="2025-05-25T14:56:37.878" v="946" actId="478"/>
          <ac:spMkLst>
            <pc:docMk/>
            <pc:sldMk cId="3353629921" sldId="438"/>
            <ac:spMk id="6" creationId="{18D9D62B-3F79-7919-8629-B5F9560063A6}"/>
          </ac:spMkLst>
        </pc:spChg>
        <pc:spChg chg="mod">
          <ac:chgData name="MASITAH BINTI GHAZALI" userId="94db6960-132c-444f-a4d9-23ae1565c350" providerId="ADAL" clId="{76C7954F-DE11-8546-8FEC-D4E62FD96BB2}" dt="2025-05-25T14:56:28.426" v="943" actId="1076"/>
          <ac:spMkLst>
            <pc:docMk/>
            <pc:sldMk cId="3353629921" sldId="438"/>
            <ac:spMk id="11" creationId="{0220EB72-B0F2-61D1-63E7-895134DCB5C4}"/>
          </ac:spMkLst>
        </pc:spChg>
        <pc:spChg chg="del">
          <ac:chgData name="MASITAH BINTI GHAZALI" userId="94db6960-132c-444f-a4d9-23ae1565c350" providerId="ADAL" clId="{76C7954F-DE11-8546-8FEC-D4E62FD96BB2}" dt="2025-05-25T14:56:35.613" v="945" actId="478"/>
          <ac:spMkLst>
            <pc:docMk/>
            <pc:sldMk cId="3353629921" sldId="438"/>
            <ac:spMk id="24" creationId="{6717D6BD-4C25-12E8-F216-45BF369BB90F}"/>
          </ac:spMkLst>
        </pc:spChg>
        <pc:picChg chg="add mod">
          <ac:chgData name="MASITAH BINTI GHAZALI" userId="94db6960-132c-444f-a4d9-23ae1565c350" providerId="ADAL" clId="{76C7954F-DE11-8546-8FEC-D4E62FD96BB2}" dt="2025-05-25T14:56:40.462" v="948" actId="1076"/>
          <ac:picMkLst>
            <pc:docMk/>
            <pc:sldMk cId="3353629921" sldId="438"/>
            <ac:picMk id="2" creationId="{EBDC69AD-BD21-DE40-E94E-65DBFE3DD4C6}"/>
          </ac:picMkLst>
        </pc:picChg>
        <pc:picChg chg="del">
          <ac:chgData name="MASITAH BINTI GHAZALI" userId="94db6960-132c-444f-a4d9-23ae1565c350" providerId="ADAL" clId="{76C7954F-DE11-8546-8FEC-D4E62FD96BB2}" dt="2025-05-25T14:56:29.745" v="944" actId="478"/>
          <ac:picMkLst>
            <pc:docMk/>
            <pc:sldMk cId="3353629921" sldId="438"/>
            <ac:picMk id="3" creationId="{D61D5910-913D-3AFE-96F3-E82A79A0B94B}"/>
          </ac:picMkLst>
        </pc:picChg>
      </pc:sldChg>
      <pc:sldChg chg="addSp modSp add mod">
        <pc:chgData name="MASITAH BINTI GHAZALI" userId="94db6960-132c-444f-a4d9-23ae1565c350" providerId="ADAL" clId="{76C7954F-DE11-8546-8FEC-D4E62FD96BB2}" dt="2025-05-25T14:59:46.985" v="1010" actId="14100"/>
        <pc:sldMkLst>
          <pc:docMk/>
          <pc:sldMk cId="349411046" sldId="439"/>
        </pc:sldMkLst>
        <pc:spChg chg="add mod">
          <ac:chgData name="MASITAH BINTI GHAZALI" userId="94db6960-132c-444f-a4d9-23ae1565c350" providerId="ADAL" clId="{76C7954F-DE11-8546-8FEC-D4E62FD96BB2}" dt="2025-05-25T14:59:46.985" v="1010" actId="14100"/>
          <ac:spMkLst>
            <pc:docMk/>
            <pc:sldMk cId="349411046" sldId="439"/>
            <ac:spMk id="2" creationId="{BAFD739F-DBF7-A6EF-DD78-50D7BD76774A}"/>
          </ac:spMkLst>
        </pc:spChg>
        <pc:spChg chg="mod">
          <ac:chgData name="MASITAH BINTI GHAZALI" userId="94db6960-132c-444f-a4d9-23ae1565c350" providerId="ADAL" clId="{76C7954F-DE11-8546-8FEC-D4E62FD96BB2}" dt="2025-05-25T14:57:59.560" v="965" actId="1076"/>
          <ac:spMkLst>
            <pc:docMk/>
            <pc:sldMk cId="349411046" sldId="439"/>
            <ac:spMk id="11" creationId="{29BB8CD5-1871-090D-7088-5A7401A789CE}"/>
          </ac:spMkLst>
        </pc:spChg>
        <pc:spChg chg="mod">
          <ac:chgData name="MASITAH BINTI GHAZALI" userId="94db6960-132c-444f-a4d9-23ae1565c350" providerId="ADAL" clId="{76C7954F-DE11-8546-8FEC-D4E62FD96BB2}" dt="2025-05-25T14:58:42.050" v="986" actId="1076"/>
          <ac:spMkLst>
            <pc:docMk/>
            <pc:sldMk cId="349411046" sldId="439"/>
            <ac:spMk id="24" creationId="{C45B0B4E-AD63-2A9C-7728-5777A581B3CC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01:04.733" v="1048" actId="404"/>
        <pc:sldMkLst>
          <pc:docMk/>
          <pc:sldMk cId="2813365625" sldId="440"/>
        </pc:sldMkLst>
        <pc:spChg chg="mod">
          <ac:chgData name="MASITAH BINTI GHAZALI" userId="94db6960-132c-444f-a4d9-23ae1565c350" providerId="ADAL" clId="{76C7954F-DE11-8546-8FEC-D4E62FD96BB2}" dt="2025-05-25T15:01:04.733" v="1048" actId="404"/>
          <ac:spMkLst>
            <pc:docMk/>
            <pc:sldMk cId="2813365625" sldId="440"/>
            <ac:spMk id="6" creationId="{D97BCAEE-4779-51FE-4EDE-618D7CCC2FD4}"/>
          </ac:spMkLst>
        </pc:spChg>
      </pc:sldChg>
      <pc:sldChg chg="delSp modSp add mod">
        <pc:chgData name="MASITAH BINTI GHAZALI" userId="94db6960-132c-444f-a4d9-23ae1565c350" providerId="ADAL" clId="{76C7954F-DE11-8546-8FEC-D4E62FD96BB2}" dt="2025-05-25T15:02:49.410" v="1081" actId="1076"/>
        <pc:sldMkLst>
          <pc:docMk/>
          <pc:sldMk cId="2355736283" sldId="441"/>
        </pc:sldMkLst>
        <pc:spChg chg="del">
          <ac:chgData name="MASITAH BINTI GHAZALI" userId="94db6960-132c-444f-a4d9-23ae1565c350" providerId="ADAL" clId="{76C7954F-DE11-8546-8FEC-D4E62FD96BB2}" dt="2025-05-25T15:02:29.147" v="1067" actId="478"/>
          <ac:spMkLst>
            <pc:docMk/>
            <pc:sldMk cId="2355736283" sldId="441"/>
            <ac:spMk id="2" creationId="{D7942D62-A2E2-686F-63F9-306EC804E22E}"/>
          </ac:spMkLst>
        </pc:spChg>
        <pc:spChg chg="mod">
          <ac:chgData name="MASITAH BINTI GHAZALI" userId="94db6960-132c-444f-a4d9-23ae1565c350" providerId="ADAL" clId="{76C7954F-DE11-8546-8FEC-D4E62FD96BB2}" dt="2025-05-25T15:01:35.521" v="1066" actId="20577"/>
          <ac:spMkLst>
            <pc:docMk/>
            <pc:sldMk cId="2355736283" sldId="441"/>
            <ac:spMk id="11" creationId="{01A5AC8C-0280-00F0-7382-DBF6E1079E23}"/>
          </ac:spMkLst>
        </pc:spChg>
        <pc:spChg chg="mod">
          <ac:chgData name="MASITAH BINTI GHAZALI" userId="94db6960-132c-444f-a4d9-23ae1565c350" providerId="ADAL" clId="{76C7954F-DE11-8546-8FEC-D4E62FD96BB2}" dt="2025-05-25T15:02:49.410" v="1081" actId="1076"/>
          <ac:spMkLst>
            <pc:docMk/>
            <pc:sldMk cId="2355736283" sldId="441"/>
            <ac:spMk id="24" creationId="{141E6887-6E57-BD51-1443-9EE161E3C19C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5:09:01.678" v="1130"/>
        <pc:sldMkLst>
          <pc:docMk/>
          <pc:sldMk cId="4230544325" sldId="442"/>
        </pc:sldMkLst>
        <pc:spChg chg="mod">
          <ac:chgData name="MASITAH BINTI GHAZALI" userId="94db6960-132c-444f-a4d9-23ae1565c350" providerId="ADAL" clId="{76C7954F-DE11-8546-8FEC-D4E62FD96BB2}" dt="2025-05-25T15:08:30.479" v="1124" actId="20577"/>
          <ac:spMkLst>
            <pc:docMk/>
            <pc:sldMk cId="4230544325" sldId="442"/>
            <ac:spMk id="11" creationId="{77901F82-8514-192D-8FA2-F3232DDA9661}"/>
          </ac:spMkLst>
        </pc:spChg>
        <pc:picChg chg="del">
          <ac:chgData name="MASITAH BINTI GHAZALI" userId="94db6960-132c-444f-a4d9-23ae1565c350" providerId="ADAL" clId="{76C7954F-DE11-8546-8FEC-D4E62FD96BB2}" dt="2025-05-25T15:08:32.059" v="1125" actId="478"/>
          <ac:picMkLst>
            <pc:docMk/>
            <pc:sldMk cId="4230544325" sldId="442"/>
            <ac:picMk id="2" creationId="{B3E052FC-1DAE-31F6-0933-AD63E62B3011}"/>
          </ac:picMkLst>
        </pc:picChg>
        <pc:picChg chg="add mod">
          <ac:chgData name="MASITAH BINTI GHAZALI" userId="94db6960-132c-444f-a4d9-23ae1565c350" providerId="ADAL" clId="{76C7954F-DE11-8546-8FEC-D4E62FD96BB2}" dt="2025-05-25T15:08:48.313" v="1129" actId="1076"/>
          <ac:picMkLst>
            <pc:docMk/>
            <pc:sldMk cId="4230544325" sldId="442"/>
            <ac:picMk id="3" creationId="{D7C95158-0B13-3669-EA2B-77E51ECE63C7}"/>
          </ac:picMkLst>
        </pc:picChg>
        <pc:picChg chg="add mod">
          <ac:chgData name="MASITAH BINTI GHAZALI" userId="94db6960-132c-444f-a4d9-23ae1565c350" providerId="ADAL" clId="{76C7954F-DE11-8546-8FEC-D4E62FD96BB2}" dt="2025-05-25T15:09:01.678" v="1130"/>
          <ac:picMkLst>
            <pc:docMk/>
            <pc:sldMk cId="4230544325" sldId="442"/>
            <ac:picMk id="5" creationId="{0E7425ED-0586-CC98-0064-E267EB3E61F9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10:32.385" v="1194" actId="207"/>
        <pc:sldMkLst>
          <pc:docMk/>
          <pc:sldMk cId="208871792" sldId="443"/>
        </pc:sldMkLst>
        <pc:spChg chg="add mod">
          <ac:chgData name="MASITAH BINTI GHAZALI" userId="94db6960-132c-444f-a4d9-23ae1565c350" providerId="ADAL" clId="{76C7954F-DE11-8546-8FEC-D4E62FD96BB2}" dt="2025-05-25T15:10:32.385" v="1194" actId="207"/>
          <ac:spMkLst>
            <pc:docMk/>
            <pc:sldMk cId="208871792" sldId="443"/>
            <ac:spMk id="5" creationId="{7DA1315F-2211-1CF1-D7C6-5FF6A002D91A}"/>
          </ac:spMkLst>
        </pc:spChg>
        <pc:spChg chg="mod">
          <ac:chgData name="MASITAH BINTI GHAZALI" userId="94db6960-132c-444f-a4d9-23ae1565c350" providerId="ADAL" clId="{76C7954F-DE11-8546-8FEC-D4E62FD96BB2}" dt="2025-05-25T15:10:14.767" v="1188" actId="20577"/>
          <ac:spMkLst>
            <pc:docMk/>
            <pc:sldMk cId="208871792" sldId="443"/>
            <ac:spMk id="11" creationId="{39CA27AA-9D9E-7DF7-B325-C421FA74F695}"/>
          </ac:spMkLst>
        </pc:spChg>
        <pc:picChg chg="add mod">
          <ac:chgData name="MASITAH BINTI GHAZALI" userId="94db6960-132c-444f-a4d9-23ae1565c350" providerId="ADAL" clId="{76C7954F-DE11-8546-8FEC-D4E62FD96BB2}" dt="2025-05-25T15:10:01.371" v="1182" actId="1076"/>
          <ac:picMkLst>
            <pc:docMk/>
            <pc:sldMk cId="208871792" sldId="443"/>
            <ac:picMk id="2" creationId="{ACC09CA7-DD5F-B72B-BA55-7D8E15B70723}"/>
          </ac:picMkLst>
        </pc:picChg>
        <pc:picChg chg="del">
          <ac:chgData name="MASITAH BINTI GHAZALI" userId="94db6960-132c-444f-a4d9-23ae1565c350" providerId="ADAL" clId="{76C7954F-DE11-8546-8FEC-D4E62FD96BB2}" dt="2025-05-25T15:09:24.263" v="1156" actId="478"/>
          <ac:picMkLst>
            <pc:docMk/>
            <pc:sldMk cId="208871792" sldId="443"/>
            <ac:picMk id="3" creationId="{A5613CA8-F5A9-F3A7-3D7C-20822139DA54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5:12:19.345" v="1270" actId="1076"/>
        <pc:sldMkLst>
          <pc:docMk/>
          <pc:sldMk cId="2366866352" sldId="444"/>
        </pc:sldMkLst>
        <pc:spChg chg="mod">
          <ac:chgData name="MASITAH BINTI GHAZALI" userId="94db6960-132c-444f-a4d9-23ae1565c350" providerId="ADAL" clId="{76C7954F-DE11-8546-8FEC-D4E62FD96BB2}" dt="2025-05-25T15:11:06.393" v="1231" actId="1076"/>
          <ac:spMkLst>
            <pc:docMk/>
            <pc:sldMk cId="2366866352" sldId="444"/>
            <ac:spMk id="11" creationId="{8BC21E66-FA88-C7E7-D270-06E6B5764E14}"/>
          </ac:spMkLst>
        </pc:spChg>
        <pc:spChg chg="mod">
          <ac:chgData name="MASITAH BINTI GHAZALI" userId="94db6960-132c-444f-a4d9-23ae1565c350" providerId="ADAL" clId="{76C7954F-DE11-8546-8FEC-D4E62FD96BB2}" dt="2025-05-25T15:12:19.345" v="1270" actId="1076"/>
          <ac:spMkLst>
            <pc:docMk/>
            <pc:sldMk cId="2366866352" sldId="444"/>
            <ac:spMk id="24" creationId="{94AA77D4-4D99-AFAE-4B32-86206EAADB9D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13:17.374" v="1328" actId="1076"/>
        <pc:sldMkLst>
          <pc:docMk/>
          <pc:sldMk cId="3698829967" sldId="445"/>
        </pc:sldMkLst>
        <pc:spChg chg="mod">
          <ac:chgData name="MASITAH BINTI GHAZALI" userId="94db6960-132c-444f-a4d9-23ae1565c350" providerId="ADAL" clId="{76C7954F-DE11-8546-8FEC-D4E62FD96BB2}" dt="2025-05-25T15:12:42.422" v="1318" actId="20577"/>
          <ac:spMkLst>
            <pc:docMk/>
            <pc:sldMk cId="3698829967" sldId="445"/>
            <ac:spMk id="11" creationId="{73D09AED-5DB2-C59B-7140-C1C4BA2A6025}"/>
          </ac:spMkLst>
        </pc:spChg>
        <pc:spChg chg="mod">
          <ac:chgData name="MASITAH BINTI GHAZALI" userId="94db6960-132c-444f-a4d9-23ae1565c350" providerId="ADAL" clId="{76C7954F-DE11-8546-8FEC-D4E62FD96BB2}" dt="2025-05-25T15:13:17.374" v="1328" actId="1076"/>
          <ac:spMkLst>
            <pc:docMk/>
            <pc:sldMk cId="3698829967" sldId="445"/>
            <ac:spMk id="24" creationId="{4931E5FC-30FA-C593-7587-53A233BF126E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14:50.066" v="1398" actId="20577"/>
        <pc:sldMkLst>
          <pc:docMk/>
          <pc:sldMk cId="3707763377" sldId="446"/>
        </pc:sldMkLst>
        <pc:spChg chg="mod">
          <ac:chgData name="MASITAH BINTI GHAZALI" userId="94db6960-132c-444f-a4d9-23ae1565c350" providerId="ADAL" clId="{76C7954F-DE11-8546-8FEC-D4E62FD96BB2}" dt="2025-05-25T15:14:50.066" v="1398" actId="20577"/>
          <ac:spMkLst>
            <pc:docMk/>
            <pc:sldMk cId="3707763377" sldId="446"/>
            <ac:spMk id="11" creationId="{659F12C1-1A4C-8241-58C9-0C6CD9F1D172}"/>
          </ac:spMkLst>
        </pc:spChg>
        <pc:spChg chg="mod">
          <ac:chgData name="MASITAH BINTI GHAZALI" userId="94db6960-132c-444f-a4d9-23ae1565c350" providerId="ADAL" clId="{76C7954F-DE11-8546-8FEC-D4E62FD96BB2}" dt="2025-05-25T15:14:29.918" v="1391" actId="1076"/>
          <ac:spMkLst>
            <pc:docMk/>
            <pc:sldMk cId="3707763377" sldId="446"/>
            <ac:spMk id="24" creationId="{7465182F-C76E-0F82-9EB2-287368A3E74F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21:55.867" v="1555" actId="403"/>
        <pc:sldMkLst>
          <pc:docMk/>
          <pc:sldMk cId="2468678839" sldId="447"/>
        </pc:sldMkLst>
        <pc:spChg chg="mod">
          <ac:chgData name="MASITAH BINTI GHAZALI" userId="94db6960-132c-444f-a4d9-23ae1565c350" providerId="ADAL" clId="{76C7954F-DE11-8546-8FEC-D4E62FD96BB2}" dt="2025-05-25T15:21:55.867" v="1555" actId="403"/>
          <ac:spMkLst>
            <pc:docMk/>
            <pc:sldMk cId="2468678839" sldId="447"/>
            <ac:spMk id="6" creationId="{9BA2DF94-743A-E30B-6542-AB3987675FC7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22:22.003" v="1558" actId="20577"/>
        <pc:sldMkLst>
          <pc:docMk/>
          <pc:sldMk cId="617686201" sldId="448"/>
        </pc:sldMkLst>
        <pc:spChg chg="mod">
          <ac:chgData name="MASITAH BINTI GHAZALI" userId="94db6960-132c-444f-a4d9-23ae1565c350" providerId="ADAL" clId="{76C7954F-DE11-8546-8FEC-D4E62FD96BB2}" dt="2025-05-25T15:15:36.532" v="1417" actId="20577"/>
          <ac:spMkLst>
            <pc:docMk/>
            <pc:sldMk cId="617686201" sldId="448"/>
            <ac:spMk id="11" creationId="{EEFDDE13-0080-AA68-F225-783B2ACE03B7}"/>
          </ac:spMkLst>
        </pc:spChg>
        <pc:spChg chg="mod">
          <ac:chgData name="MASITAH BINTI GHAZALI" userId="94db6960-132c-444f-a4d9-23ae1565c350" providerId="ADAL" clId="{76C7954F-DE11-8546-8FEC-D4E62FD96BB2}" dt="2025-05-25T15:22:22.003" v="1558" actId="20577"/>
          <ac:spMkLst>
            <pc:docMk/>
            <pc:sldMk cId="617686201" sldId="448"/>
            <ac:spMk id="24" creationId="{412DF868-EAB4-C48E-A151-B5D7D77C27A2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18:50.388" v="1494" actId="1076"/>
        <pc:sldMkLst>
          <pc:docMk/>
          <pc:sldMk cId="1658775598" sldId="449"/>
        </pc:sldMkLst>
        <pc:spChg chg="mod">
          <ac:chgData name="MASITAH BINTI GHAZALI" userId="94db6960-132c-444f-a4d9-23ae1565c350" providerId="ADAL" clId="{76C7954F-DE11-8546-8FEC-D4E62FD96BB2}" dt="2025-05-25T15:18:15.955" v="1476" actId="20577"/>
          <ac:spMkLst>
            <pc:docMk/>
            <pc:sldMk cId="1658775598" sldId="449"/>
            <ac:spMk id="11" creationId="{AE187635-C3F3-285B-B60C-A31605BC82AE}"/>
          </ac:spMkLst>
        </pc:spChg>
        <pc:spChg chg="mod">
          <ac:chgData name="MASITAH BINTI GHAZALI" userId="94db6960-132c-444f-a4d9-23ae1565c350" providerId="ADAL" clId="{76C7954F-DE11-8546-8FEC-D4E62FD96BB2}" dt="2025-05-25T15:18:50.388" v="1494" actId="1076"/>
          <ac:spMkLst>
            <pc:docMk/>
            <pc:sldMk cId="1658775598" sldId="449"/>
            <ac:spMk id="24" creationId="{9ACC6FCA-C5F8-C834-39C3-A75A6A5B246F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5:19:45.406" v="1519" actId="1076"/>
        <pc:sldMkLst>
          <pc:docMk/>
          <pc:sldMk cId="2056377831" sldId="450"/>
        </pc:sldMkLst>
        <pc:spChg chg="mod">
          <ac:chgData name="MASITAH BINTI GHAZALI" userId="94db6960-132c-444f-a4d9-23ae1565c350" providerId="ADAL" clId="{76C7954F-DE11-8546-8FEC-D4E62FD96BB2}" dt="2025-05-25T15:19:34.890" v="1516" actId="20577"/>
          <ac:spMkLst>
            <pc:docMk/>
            <pc:sldMk cId="2056377831" sldId="450"/>
            <ac:spMk id="11" creationId="{E49957CA-F7ED-7781-635C-6617A95F73C3}"/>
          </ac:spMkLst>
        </pc:spChg>
        <pc:picChg chg="add mod">
          <ac:chgData name="MASITAH BINTI GHAZALI" userId="94db6960-132c-444f-a4d9-23ae1565c350" providerId="ADAL" clId="{76C7954F-DE11-8546-8FEC-D4E62FD96BB2}" dt="2025-05-25T15:19:45.406" v="1519" actId="1076"/>
          <ac:picMkLst>
            <pc:docMk/>
            <pc:sldMk cId="2056377831" sldId="450"/>
            <ac:picMk id="2" creationId="{BA9A7119-E8B0-76F3-E2D7-84784E89D34E}"/>
          </ac:picMkLst>
        </pc:picChg>
        <pc:picChg chg="del">
          <ac:chgData name="MASITAH BINTI GHAZALI" userId="94db6960-132c-444f-a4d9-23ae1565c350" providerId="ADAL" clId="{76C7954F-DE11-8546-8FEC-D4E62FD96BB2}" dt="2025-05-25T15:19:42.515" v="1517" actId="478"/>
          <ac:picMkLst>
            <pc:docMk/>
            <pc:sldMk cId="2056377831" sldId="450"/>
            <ac:picMk id="3" creationId="{CD9F526E-BF57-9470-B4C8-4C6FB1FBA826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20:34.672" v="1545" actId="1076"/>
        <pc:sldMkLst>
          <pc:docMk/>
          <pc:sldMk cId="3819929136" sldId="451"/>
        </pc:sldMkLst>
        <pc:spChg chg="mod">
          <ac:chgData name="MASITAH BINTI GHAZALI" userId="94db6960-132c-444f-a4d9-23ae1565c350" providerId="ADAL" clId="{76C7954F-DE11-8546-8FEC-D4E62FD96BB2}" dt="2025-05-25T15:20:21.553" v="1542" actId="1076"/>
          <ac:spMkLst>
            <pc:docMk/>
            <pc:sldMk cId="3819929136" sldId="451"/>
            <ac:spMk id="11" creationId="{B50521A3-FA6E-BD3B-8801-12AA0D4B99C1}"/>
          </ac:spMkLst>
        </pc:spChg>
        <pc:picChg chg="del">
          <ac:chgData name="MASITAH BINTI GHAZALI" userId="94db6960-132c-444f-a4d9-23ae1565c350" providerId="ADAL" clId="{76C7954F-DE11-8546-8FEC-D4E62FD96BB2}" dt="2025-05-25T15:20:22.869" v="1543" actId="478"/>
          <ac:picMkLst>
            <pc:docMk/>
            <pc:sldMk cId="3819929136" sldId="451"/>
            <ac:picMk id="2" creationId="{28F34F19-511C-8F71-36AB-CF57BBBCC275}"/>
          </ac:picMkLst>
        </pc:picChg>
        <pc:picChg chg="add mod">
          <ac:chgData name="MASITAH BINTI GHAZALI" userId="94db6960-132c-444f-a4d9-23ae1565c350" providerId="ADAL" clId="{76C7954F-DE11-8546-8FEC-D4E62FD96BB2}" dt="2025-05-25T15:20:34.672" v="1545" actId="1076"/>
          <ac:picMkLst>
            <pc:docMk/>
            <pc:sldMk cId="3819929136" sldId="451"/>
            <ac:picMk id="3" creationId="{1A07DF73-A575-0A42-F6D0-A3152DB39D1F}"/>
          </ac:picMkLst>
        </pc:picChg>
        <pc:picChg chg="add mod">
          <ac:chgData name="MASITAH BINTI GHAZALI" userId="94db6960-132c-444f-a4d9-23ae1565c350" providerId="ADAL" clId="{76C7954F-DE11-8546-8FEC-D4E62FD96BB2}" dt="2025-05-25T15:20:34.672" v="1545" actId="1076"/>
          <ac:picMkLst>
            <pc:docMk/>
            <pc:sldMk cId="3819929136" sldId="451"/>
            <ac:picMk id="5" creationId="{73E3AC51-6882-0300-48F9-AD484499FD41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5:24:19.433" v="1654" actId="404"/>
        <pc:sldMkLst>
          <pc:docMk/>
          <pc:sldMk cId="1606153625" sldId="452"/>
        </pc:sldMkLst>
        <pc:spChg chg="mod">
          <ac:chgData name="MASITAH BINTI GHAZALI" userId="94db6960-132c-444f-a4d9-23ae1565c350" providerId="ADAL" clId="{76C7954F-DE11-8546-8FEC-D4E62FD96BB2}" dt="2025-05-25T15:23:28.374" v="1615" actId="20577"/>
          <ac:spMkLst>
            <pc:docMk/>
            <pc:sldMk cId="1606153625" sldId="452"/>
            <ac:spMk id="11" creationId="{A165E184-FAAE-747D-291C-EFBCD8772CD8}"/>
          </ac:spMkLst>
        </pc:spChg>
        <pc:spChg chg="mod">
          <ac:chgData name="MASITAH BINTI GHAZALI" userId="94db6960-132c-444f-a4d9-23ae1565c350" providerId="ADAL" clId="{76C7954F-DE11-8546-8FEC-D4E62FD96BB2}" dt="2025-05-25T15:24:19.433" v="1654" actId="404"/>
          <ac:spMkLst>
            <pc:docMk/>
            <pc:sldMk cId="1606153625" sldId="452"/>
            <ac:spMk id="24" creationId="{3CE597E5-F727-A9A7-0A3D-8564E86C68E8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23:04.659" v="1582" actId="404"/>
        <pc:sldMkLst>
          <pc:docMk/>
          <pc:sldMk cId="1723519107" sldId="453"/>
        </pc:sldMkLst>
        <pc:spChg chg="mod">
          <ac:chgData name="MASITAH BINTI GHAZALI" userId="94db6960-132c-444f-a4d9-23ae1565c350" providerId="ADAL" clId="{76C7954F-DE11-8546-8FEC-D4E62FD96BB2}" dt="2025-05-25T15:23:04.659" v="1582" actId="404"/>
          <ac:spMkLst>
            <pc:docMk/>
            <pc:sldMk cId="1723519107" sldId="453"/>
            <ac:spMk id="6" creationId="{3FD69105-0C0B-9BBF-6979-0A6657FC913B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5:27:11.675" v="1773" actId="20577"/>
        <pc:sldMkLst>
          <pc:docMk/>
          <pc:sldMk cId="1842698298" sldId="454"/>
        </pc:sldMkLst>
        <pc:spChg chg="add mod">
          <ac:chgData name="MASITAH BINTI GHAZALI" userId="94db6960-132c-444f-a4d9-23ae1565c350" providerId="ADAL" clId="{76C7954F-DE11-8546-8FEC-D4E62FD96BB2}" dt="2025-05-25T15:26:29.703" v="1755" actId="1076"/>
          <ac:spMkLst>
            <pc:docMk/>
            <pc:sldMk cId="1842698298" sldId="454"/>
            <ac:spMk id="6" creationId="{F170B515-118F-9780-4BBC-8478241A1691}"/>
          </ac:spMkLst>
        </pc:spChg>
        <pc:spChg chg="mod">
          <ac:chgData name="MASITAH BINTI GHAZALI" userId="94db6960-132c-444f-a4d9-23ae1565c350" providerId="ADAL" clId="{76C7954F-DE11-8546-8FEC-D4E62FD96BB2}" dt="2025-05-25T15:27:11.675" v="1773" actId="20577"/>
          <ac:spMkLst>
            <pc:docMk/>
            <pc:sldMk cId="1842698298" sldId="454"/>
            <ac:spMk id="11" creationId="{34540F14-F676-4718-B665-B3C838C90609}"/>
          </ac:spMkLst>
        </pc:spChg>
        <pc:picChg chg="add mod">
          <ac:chgData name="MASITAH BINTI GHAZALI" userId="94db6960-132c-444f-a4d9-23ae1565c350" providerId="ADAL" clId="{76C7954F-DE11-8546-8FEC-D4E62FD96BB2}" dt="2025-05-25T15:26:22.876" v="1754" actId="1076"/>
          <ac:picMkLst>
            <pc:docMk/>
            <pc:sldMk cId="1842698298" sldId="454"/>
            <ac:picMk id="2" creationId="{7CEA1131-1380-0849-1F9C-BADFC4454AB3}"/>
          </ac:picMkLst>
        </pc:picChg>
        <pc:picChg chg="del">
          <ac:chgData name="MASITAH BINTI GHAZALI" userId="94db6960-132c-444f-a4d9-23ae1565c350" providerId="ADAL" clId="{76C7954F-DE11-8546-8FEC-D4E62FD96BB2}" dt="2025-05-25T15:25:06.454" v="1736" actId="478"/>
          <ac:picMkLst>
            <pc:docMk/>
            <pc:sldMk cId="1842698298" sldId="454"/>
            <ac:picMk id="3" creationId="{61EB26CE-6DAC-F713-639F-06FC23C04004}"/>
          </ac:picMkLst>
        </pc:picChg>
        <pc:picChg chg="del">
          <ac:chgData name="MASITAH BINTI GHAZALI" userId="94db6960-132c-444f-a4d9-23ae1565c350" providerId="ADAL" clId="{76C7954F-DE11-8546-8FEC-D4E62FD96BB2}" dt="2025-05-25T15:25:07.648" v="1737" actId="478"/>
          <ac:picMkLst>
            <pc:docMk/>
            <pc:sldMk cId="1842698298" sldId="454"/>
            <ac:picMk id="5" creationId="{2F13DF0B-7B3D-2503-8845-A76365971F28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27:58.279" v="1786" actId="1076"/>
        <pc:sldMkLst>
          <pc:docMk/>
          <pc:sldMk cId="2452242563" sldId="455"/>
        </pc:sldMkLst>
        <pc:spChg chg="add mod">
          <ac:chgData name="MASITAH BINTI GHAZALI" userId="94db6960-132c-444f-a4d9-23ae1565c350" providerId="ADAL" clId="{76C7954F-DE11-8546-8FEC-D4E62FD96BB2}" dt="2025-05-25T15:27:55.868" v="1785" actId="1076"/>
          <ac:spMkLst>
            <pc:docMk/>
            <pc:sldMk cId="2452242563" sldId="455"/>
            <ac:spMk id="5" creationId="{E6EEBE50-B210-BAE2-CD9B-5B334DC1F87F}"/>
          </ac:spMkLst>
        </pc:spChg>
        <pc:spChg chg="del">
          <ac:chgData name="MASITAH BINTI GHAZALI" userId="94db6960-132c-444f-a4d9-23ae1565c350" providerId="ADAL" clId="{76C7954F-DE11-8546-8FEC-D4E62FD96BB2}" dt="2025-05-25T15:27:45.077" v="1778" actId="478"/>
          <ac:spMkLst>
            <pc:docMk/>
            <pc:sldMk cId="2452242563" sldId="455"/>
            <ac:spMk id="6" creationId="{DE8C9122-F385-F2B7-9AAA-91704587D943}"/>
          </ac:spMkLst>
        </pc:spChg>
        <pc:spChg chg="mod">
          <ac:chgData name="MASITAH BINTI GHAZALI" userId="94db6960-132c-444f-a4d9-23ae1565c350" providerId="ADAL" clId="{76C7954F-DE11-8546-8FEC-D4E62FD96BB2}" dt="2025-05-25T15:27:08.726" v="1771" actId="1076"/>
          <ac:spMkLst>
            <pc:docMk/>
            <pc:sldMk cId="2452242563" sldId="455"/>
            <ac:spMk id="11" creationId="{A216F77D-207F-4907-9534-6A776505AB4E}"/>
          </ac:spMkLst>
        </pc:spChg>
        <pc:picChg chg="del">
          <ac:chgData name="MASITAH BINTI GHAZALI" userId="94db6960-132c-444f-a4d9-23ae1565c350" providerId="ADAL" clId="{76C7954F-DE11-8546-8FEC-D4E62FD96BB2}" dt="2025-05-25T15:27:15.163" v="1774" actId="478"/>
          <ac:picMkLst>
            <pc:docMk/>
            <pc:sldMk cId="2452242563" sldId="455"/>
            <ac:picMk id="2" creationId="{477976BB-651E-7BC9-692C-33FFE0F7DABC}"/>
          </ac:picMkLst>
        </pc:picChg>
        <pc:picChg chg="add mod">
          <ac:chgData name="MASITAH BINTI GHAZALI" userId="94db6960-132c-444f-a4d9-23ae1565c350" providerId="ADAL" clId="{76C7954F-DE11-8546-8FEC-D4E62FD96BB2}" dt="2025-05-25T15:27:58.279" v="1786" actId="1076"/>
          <ac:picMkLst>
            <pc:docMk/>
            <pc:sldMk cId="2452242563" sldId="455"/>
            <ac:picMk id="3" creationId="{71157F46-0C82-9EF0-4CEC-CA18A83C56DA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5:28:43.072" v="1804" actId="404"/>
        <pc:sldMkLst>
          <pc:docMk/>
          <pc:sldMk cId="1638355943" sldId="456"/>
        </pc:sldMkLst>
        <pc:spChg chg="mod">
          <ac:chgData name="MASITAH BINTI GHAZALI" userId="94db6960-132c-444f-a4d9-23ae1565c350" providerId="ADAL" clId="{76C7954F-DE11-8546-8FEC-D4E62FD96BB2}" dt="2025-05-25T15:28:43.072" v="1804" actId="404"/>
          <ac:spMkLst>
            <pc:docMk/>
            <pc:sldMk cId="1638355943" sldId="456"/>
            <ac:spMk id="6" creationId="{C4BA61D2-7996-62CE-6B10-6C2E53CC15E1}"/>
          </ac:spMkLst>
        </pc:spChg>
      </pc:sldChg>
      <pc:sldChg chg="modSp add mod">
        <pc:chgData name="MASITAH BINTI GHAZALI" userId="94db6960-132c-444f-a4d9-23ae1565c350" providerId="ADAL" clId="{76C7954F-DE11-8546-8FEC-D4E62FD96BB2}" dt="2025-05-25T15:29:54.511" v="1870" actId="1076"/>
        <pc:sldMkLst>
          <pc:docMk/>
          <pc:sldMk cId="2457610653" sldId="457"/>
        </pc:sldMkLst>
        <pc:spChg chg="mod">
          <ac:chgData name="MASITAH BINTI GHAZALI" userId="94db6960-132c-444f-a4d9-23ae1565c350" providerId="ADAL" clId="{76C7954F-DE11-8546-8FEC-D4E62FD96BB2}" dt="2025-05-25T15:29:20.092" v="1851" actId="1076"/>
          <ac:spMkLst>
            <pc:docMk/>
            <pc:sldMk cId="2457610653" sldId="457"/>
            <ac:spMk id="11" creationId="{0C803A40-45CF-0C31-9B37-CD35F4BAD791}"/>
          </ac:spMkLst>
        </pc:spChg>
        <pc:spChg chg="mod">
          <ac:chgData name="MASITAH BINTI GHAZALI" userId="94db6960-132c-444f-a4d9-23ae1565c350" providerId="ADAL" clId="{76C7954F-DE11-8546-8FEC-D4E62FD96BB2}" dt="2025-05-25T15:29:54.511" v="1870" actId="1076"/>
          <ac:spMkLst>
            <pc:docMk/>
            <pc:sldMk cId="2457610653" sldId="457"/>
            <ac:spMk id="24" creationId="{A716B0E1-2860-84CD-5FD4-39F0B886B83D}"/>
          </ac:spMkLst>
        </pc:spChg>
      </pc:sldChg>
      <pc:sldChg chg="addSp delSp modSp add mod">
        <pc:chgData name="MASITAH BINTI GHAZALI" userId="94db6960-132c-444f-a4d9-23ae1565c350" providerId="ADAL" clId="{76C7954F-DE11-8546-8FEC-D4E62FD96BB2}" dt="2025-05-25T15:31:09.158" v="1933" actId="1076"/>
        <pc:sldMkLst>
          <pc:docMk/>
          <pc:sldMk cId="3244984848" sldId="458"/>
        </pc:sldMkLst>
        <pc:spChg chg="mod">
          <ac:chgData name="MASITAH BINTI GHAZALI" userId="94db6960-132c-444f-a4d9-23ae1565c350" providerId="ADAL" clId="{76C7954F-DE11-8546-8FEC-D4E62FD96BB2}" dt="2025-05-25T15:31:09.158" v="1933" actId="1076"/>
          <ac:spMkLst>
            <pc:docMk/>
            <pc:sldMk cId="3244984848" sldId="458"/>
            <ac:spMk id="5" creationId="{987EFDFB-A52E-1337-F38F-86B0E564C79A}"/>
          </ac:spMkLst>
        </pc:spChg>
        <pc:spChg chg="mod">
          <ac:chgData name="MASITAH BINTI GHAZALI" userId="94db6960-132c-444f-a4d9-23ae1565c350" providerId="ADAL" clId="{76C7954F-DE11-8546-8FEC-D4E62FD96BB2}" dt="2025-05-25T15:30:41.469" v="1921" actId="20577"/>
          <ac:spMkLst>
            <pc:docMk/>
            <pc:sldMk cId="3244984848" sldId="458"/>
            <ac:spMk id="11" creationId="{3169519F-0476-0CD3-07F9-88CE260E6094}"/>
          </ac:spMkLst>
        </pc:spChg>
        <pc:picChg chg="add mod">
          <ac:chgData name="MASITAH BINTI GHAZALI" userId="94db6960-132c-444f-a4d9-23ae1565c350" providerId="ADAL" clId="{76C7954F-DE11-8546-8FEC-D4E62FD96BB2}" dt="2025-05-25T15:30:29.755" v="1898" actId="1076"/>
          <ac:picMkLst>
            <pc:docMk/>
            <pc:sldMk cId="3244984848" sldId="458"/>
            <ac:picMk id="2" creationId="{D592DF5A-500D-92A5-E9CD-46703809E799}"/>
          </ac:picMkLst>
        </pc:picChg>
        <pc:picChg chg="del">
          <ac:chgData name="MASITAH BINTI GHAZALI" userId="94db6960-132c-444f-a4d9-23ae1565c350" providerId="ADAL" clId="{76C7954F-DE11-8546-8FEC-D4E62FD96BB2}" dt="2025-05-25T15:30:20.077" v="1895" actId="478"/>
          <ac:picMkLst>
            <pc:docMk/>
            <pc:sldMk cId="3244984848" sldId="458"/>
            <ac:picMk id="3" creationId="{47DD47A4-84D6-798D-3D24-739A96275F3E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32:26.942" v="1957" actId="1076"/>
        <pc:sldMkLst>
          <pc:docMk/>
          <pc:sldMk cId="2353299512" sldId="459"/>
        </pc:sldMkLst>
        <pc:spChg chg="del">
          <ac:chgData name="MASITAH BINTI GHAZALI" userId="94db6960-132c-444f-a4d9-23ae1565c350" providerId="ADAL" clId="{76C7954F-DE11-8546-8FEC-D4E62FD96BB2}" dt="2025-05-25T15:32:11.068" v="1947" actId="478"/>
          <ac:spMkLst>
            <pc:docMk/>
            <pc:sldMk cId="2353299512" sldId="459"/>
            <ac:spMk id="5" creationId="{3ABB55C9-D609-71B1-07FE-AE74EED20AC1}"/>
          </ac:spMkLst>
        </pc:spChg>
        <pc:spChg chg="add mod">
          <ac:chgData name="MASITAH BINTI GHAZALI" userId="94db6960-132c-444f-a4d9-23ae1565c350" providerId="ADAL" clId="{76C7954F-DE11-8546-8FEC-D4E62FD96BB2}" dt="2025-05-25T15:32:23.450" v="1955" actId="1076"/>
          <ac:spMkLst>
            <pc:docMk/>
            <pc:sldMk cId="2353299512" sldId="459"/>
            <ac:spMk id="6" creationId="{576626B2-B22B-8E6A-06E7-AF312A276DA8}"/>
          </ac:spMkLst>
        </pc:spChg>
        <pc:spChg chg="mod">
          <ac:chgData name="MASITAH BINTI GHAZALI" userId="94db6960-132c-444f-a4d9-23ae1565c350" providerId="ADAL" clId="{76C7954F-DE11-8546-8FEC-D4E62FD96BB2}" dt="2025-05-25T15:31:47.228" v="1943" actId="20577"/>
          <ac:spMkLst>
            <pc:docMk/>
            <pc:sldMk cId="2353299512" sldId="459"/>
            <ac:spMk id="11" creationId="{40AA6EC5-C169-4697-83EE-2D7646E86C50}"/>
          </ac:spMkLst>
        </pc:spChg>
        <pc:picChg chg="del">
          <ac:chgData name="MASITAH BINTI GHAZALI" userId="94db6960-132c-444f-a4d9-23ae1565c350" providerId="ADAL" clId="{76C7954F-DE11-8546-8FEC-D4E62FD96BB2}" dt="2025-05-25T15:31:59.674" v="1944" actId="478"/>
          <ac:picMkLst>
            <pc:docMk/>
            <pc:sldMk cId="2353299512" sldId="459"/>
            <ac:picMk id="2" creationId="{EED14FB8-E77F-D57F-8E0B-1E136054FEFF}"/>
          </ac:picMkLst>
        </pc:picChg>
        <pc:picChg chg="add mod">
          <ac:chgData name="MASITAH BINTI GHAZALI" userId="94db6960-132c-444f-a4d9-23ae1565c350" providerId="ADAL" clId="{76C7954F-DE11-8546-8FEC-D4E62FD96BB2}" dt="2025-05-25T15:32:26.942" v="1957" actId="1076"/>
          <ac:picMkLst>
            <pc:docMk/>
            <pc:sldMk cId="2353299512" sldId="459"/>
            <ac:picMk id="3" creationId="{5815239C-A1CB-2FDD-0DF7-8118557F0F84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33:57.891" v="1994" actId="1076"/>
        <pc:sldMkLst>
          <pc:docMk/>
          <pc:sldMk cId="2660788343" sldId="460"/>
        </pc:sldMkLst>
        <pc:spChg chg="add mod">
          <ac:chgData name="MASITAH BINTI GHAZALI" userId="94db6960-132c-444f-a4d9-23ae1565c350" providerId="ADAL" clId="{76C7954F-DE11-8546-8FEC-D4E62FD96BB2}" dt="2025-05-25T15:33:57.891" v="1994" actId="1076"/>
          <ac:spMkLst>
            <pc:docMk/>
            <pc:sldMk cId="2660788343" sldId="460"/>
            <ac:spMk id="5" creationId="{41418857-182A-BD7F-242B-AB2A9F3CA530}"/>
          </ac:spMkLst>
        </pc:spChg>
        <pc:spChg chg="del">
          <ac:chgData name="MASITAH BINTI GHAZALI" userId="94db6960-132c-444f-a4d9-23ae1565c350" providerId="ADAL" clId="{76C7954F-DE11-8546-8FEC-D4E62FD96BB2}" dt="2025-05-25T15:33:39.371" v="1983" actId="478"/>
          <ac:spMkLst>
            <pc:docMk/>
            <pc:sldMk cId="2660788343" sldId="460"/>
            <ac:spMk id="6" creationId="{5583F3DA-EA85-5F42-CC8B-B1CA87222BA1}"/>
          </ac:spMkLst>
        </pc:spChg>
        <pc:spChg chg="mod">
          <ac:chgData name="MASITAH BINTI GHAZALI" userId="94db6960-132c-444f-a4d9-23ae1565c350" providerId="ADAL" clId="{76C7954F-DE11-8546-8FEC-D4E62FD96BB2}" dt="2025-05-25T15:33:29.550" v="1982" actId="20577"/>
          <ac:spMkLst>
            <pc:docMk/>
            <pc:sldMk cId="2660788343" sldId="460"/>
            <ac:spMk id="11" creationId="{623C8FBE-B46F-5F81-0605-F7C9C67C95CD}"/>
          </ac:spMkLst>
        </pc:spChg>
        <pc:picChg chg="add mod">
          <ac:chgData name="MASITAH BINTI GHAZALI" userId="94db6960-132c-444f-a4d9-23ae1565c350" providerId="ADAL" clId="{76C7954F-DE11-8546-8FEC-D4E62FD96BB2}" dt="2025-05-25T15:33:53.892" v="1993" actId="1076"/>
          <ac:picMkLst>
            <pc:docMk/>
            <pc:sldMk cId="2660788343" sldId="460"/>
            <ac:picMk id="2" creationId="{69B0AFD4-5F90-BE88-9A4F-B0D7B5ECAA13}"/>
          </ac:picMkLst>
        </pc:picChg>
        <pc:picChg chg="del">
          <ac:chgData name="MASITAH BINTI GHAZALI" userId="94db6960-132c-444f-a4d9-23ae1565c350" providerId="ADAL" clId="{76C7954F-DE11-8546-8FEC-D4E62FD96BB2}" dt="2025-05-25T15:33:02.516" v="1959" actId="478"/>
          <ac:picMkLst>
            <pc:docMk/>
            <pc:sldMk cId="2660788343" sldId="460"/>
            <ac:picMk id="3" creationId="{B536A87C-3856-7A36-B3CB-8782391BE90B}"/>
          </ac:picMkLst>
        </pc:picChg>
      </pc:sldChg>
      <pc:sldChg chg="addSp delSp modSp add mod">
        <pc:chgData name="MASITAH BINTI GHAZALI" userId="94db6960-132c-444f-a4d9-23ae1565c350" providerId="ADAL" clId="{76C7954F-DE11-8546-8FEC-D4E62FD96BB2}" dt="2025-05-25T15:35:04.573" v="2017" actId="1076"/>
        <pc:sldMkLst>
          <pc:docMk/>
          <pc:sldMk cId="1622845642" sldId="461"/>
        </pc:sldMkLst>
        <pc:spChg chg="del">
          <ac:chgData name="MASITAH BINTI GHAZALI" userId="94db6960-132c-444f-a4d9-23ae1565c350" providerId="ADAL" clId="{76C7954F-DE11-8546-8FEC-D4E62FD96BB2}" dt="2025-05-25T15:34:59.821" v="2015" actId="478"/>
          <ac:spMkLst>
            <pc:docMk/>
            <pc:sldMk cId="1622845642" sldId="461"/>
            <ac:spMk id="5" creationId="{29E9974D-4E7F-AE25-6797-56B09D123EC9}"/>
          </ac:spMkLst>
        </pc:spChg>
        <pc:spChg chg="mod">
          <ac:chgData name="MASITAH BINTI GHAZALI" userId="94db6960-132c-444f-a4d9-23ae1565c350" providerId="ADAL" clId="{76C7954F-DE11-8546-8FEC-D4E62FD96BB2}" dt="2025-05-25T15:34:29.996" v="2006" actId="20577"/>
          <ac:spMkLst>
            <pc:docMk/>
            <pc:sldMk cId="1622845642" sldId="461"/>
            <ac:spMk id="11" creationId="{6566A438-9C9A-9F63-1A14-B052FA74023D}"/>
          </ac:spMkLst>
        </pc:spChg>
        <pc:picChg chg="del">
          <ac:chgData name="MASITAH BINTI GHAZALI" userId="94db6960-132c-444f-a4d9-23ae1565c350" providerId="ADAL" clId="{76C7954F-DE11-8546-8FEC-D4E62FD96BB2}" dt="2025-05-25T15:34:32.783" v="2007" actId="478"/>
          <ac:picMkLst>
            <pc:docMk/>
            <pc:sldMk cId="1622845642" sldId="461"/>
            <ac:picMk id="2" creationId="{B83D8635-05AD-3206-5408-780E4639A114}"/>
          </ac:picMkLst>
        </pc:picChg>
        <pc:picChg chg="add mod">
          <ac:chgData name="MASITAH BINTI GHAZALI" userId="94db6960-132c-444f-a4d9-23ae1565c350" providerId="ADAL" clId="{76C7954F-DE11-8546-8FEC-D4E62FD96BB2}" dt="2025-05-25T15:35:01.948" v="2016" actId="1076"/>
          <ac:picMkLst>
            <pc:docMk/>
            <pc:sldMk cId="1622845642" sldId="461"/>
            <ac:picMk id="3" creationId="{C7DD7865-179D-2996-0980-63674AFAAD92}"/>
          </ac:picMkLst>
        </pc:picChg>
        <pc:picChg chg="add mod">
          <ac:chgData name="MASITAH BINTI GHAZALI" userId="94db6960-132c-444f-a4d9-23ae1565c350" providerId="ADAL" clId="{76C7954F-DE11-8546-8FEC-D4E62FD96BB2}" dt="2025-05-25T15:35:04.573" v="2017" actId="1076"/>
          <ac:picMkLst>
            <pc:docMk/>
            <pc:sldMk cId="1622845642" sldId="461"/>
            <ac:picMk id="6" creationId="{D02BD9C4-A5AD-5FFB-60A5-7BE74D17231F}"/>
          </ac:picMkLst>
        </pc:picChg>
      </pc:sldChg>
      <pc:sldChg chg="modSp add mod">
        <pc:chgData name="MASITAH BINTI GHAZALI" userId="94db6960-132c-444f-a4d9-23ae1565c350" providerId="ADAL" clId="{76C7954F-DE11-8546-8FEC-D4E62FD96BB2}" dt="2025-05-25T15:35:57.585" v="2040" actId="20577"/>
        <pc:sldMkLst>
          <pc:docMk/>
          <pc:sldMk cId="379096116" sldId="462"/>
        </pc:sldMkLst>
        <pc:spChg chg="mod">
          <ac:chgData name="MASITAH BINTI GHAZALI" userId="94db6960-132c-444f-a4d9-23ae1565c350" providerId="ADAL" clId="{76C7954F-DE11-8546-8FEC-D4E62FD96BB2}" dt="2025-05-25T15:35:25.195" v="2022" actId="20577"/>
          <ac:spMkLst>
            <pc:docMk/>
            <pc:sldMk cId="379096116" sldId="462"/>
            <ac:spMk id="11" creationId="{93F1C7D2-3240-705D-9548-C5843F89F7CC}"/>
          </ac:spMkLst>
        </pc:spChg>
        <pc:spChg chg="mod">
          <ac:chgData name="MASITAH BINTI GHAZALI" userId="94db6960-132c-444f-a4d9-23ae1565c350" providerId="ADAL" clId="{76C7954F-DE11-8546-8FEC-D4E62FD96BB2}" dt="2025-05-25T15:35:57.585" v="2040" actId="20577"/>
          <ac:spMkLst>
            <pc:docMk/>
            <pc:sldMk cId="379096116" sldId="462"/>
            <ac:spMk id="24" creationId="{7FDD77E8-D6E0-CA92-6E30-80FE9BAB864F}"/>
          </ac:spMkLst>
        </pc:spChg>
      </pc:sldChg>
      <pc:sldChg chg="modSp add del mod">
        <pc:chgData name="MASITAH BINTI GHAZALI" userId="94db6960-132c-444f-a4d9-23ae1565c350" providerId="ADAL" clId="{76C7954F-DE11-8546-8FEC-D4E62FD96BB2}" dt="2025-05-25T15:37:18.875" v="2082" actId="2696"/>
        <pc:sldMkLst>
          <pc:docMk/>
          <pc:sldMk cId="2551767670" sldId="463"/>
        </pc:sldMkLst>
        <pc:spChg chg="mod">
          <ac:chgData name="MASITAH BINTI GHAZALI" userId="94db6960-132c-444f-a4d9-23ae1565c350" providerId="ADAL" clId="{76C7954F-DE11-8546-8FEC-D4E62FD96BB2}" dt="2025-05-25T15:36:24.648" v="2049" actId="20577"/>
          <ac:spMkLst>
            <pc:docMk/>
            <pc:sldMk cId="2551767670" sldId="463"/>
            <ac:spMk id="11" creationId="{2BE9FA65-776F-4F21-038D-79ED790BDBEB}"/>
          </ac:spMkLst>
        </pc:spChg>
        <pc:spChg chg="mod">
          <ac:chgData name="MASITAH BINTI GHAZALI" userId="94db6960-132c-444f-a4d9-23ae1565c350" providerId="ADAL" clId="{76C7954F-DE11-8546-8FEC-D4E62FD96BB2}" dt="2025-05-25T15:36:41.216" v="2061" actId="20577"/>
          <ac:spMkLst>
            <pc:docMk/>
            <pc:sldMk cId="2551767670" sldId="463"/>
            <ac:spMk id="24" creationId="{A5F29248-EB53-B65E-D095-7ED9F2852E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C0A0B-0DD5-4CD4-9112-161D1F3640A5}" type="datetimeFigureOut">
              <a:rPr lang="en-MY" smtClean="0"/>
              <a:t>04/10/2025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F4BD2-F681-4682-A133-A395F45EFB3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47A934-3E89-05AD-D5A0-7A5B35BA2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508D8A1-89F7-FAFD-B2C1-05BE220248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9" y="0"/>
            <a:ext cx="8736520" cy="68580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9298E6D-C367-3666-0F68-F1EE2297BD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46" y="943365"/>
            <a:ext cx="1963312" cy="664029"/>
          </a:xfrm>
          <a:prstGeom prst="rect">
            <a:avLst/>
          </a:prstGeom>
        </p:spPr>
      </p:pic>
      <p:sp>
        <p:nvSpPr>
          <p:cNvPr id="5" name="Picture Placeholder 58">
            <a:extLst>
              <a:ext uri="{FF2B5EF4-FFF2-40B4-BE49-F238E27FC236}">
                <a16:creationId xmlns:a16="http://schemas.microsoft.com/office/drawing/2014/main" id="{E4A24835-5836-BEDC-49A3-504DF24B1D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3358" y="-16187"/>
            <a:ext cx="5097012" cy="6880967"/>
          </a:xfrm>
          <a:custGeom>
            <a:avLst/>
            <a:gdLst>
              <a:gd name="connsiteX0" fmla="*/ 0 w 7679193"/>
              <a:gd name="connsiteY0" fmla="*/ 3502541 h 7005082"/>
              <a:gd name="connsiteX1" fmla="*/ 1751271 w 7679193"/>
              <a:gd name="connsiteY1" fmla="*/ 2 h 7005082"/>
              <a:gd name="connsiteX2" fmla="*/ 5927923 w 7679193"/>
              <a:gd name="connsiteY2" fmla="*/ 2 h 7005082"/>
              <a:gd name="connsiteX3" fmla="*/ 7679193 w 7679193"/>
              <a:gd name="connsiteY3" fmla="*/ 3502541 h 7005082"/>
              <a:gd name="connsiteX4" fmla="*/ 5927923 w 7679193"/>
              <a:gd name="connsiteY4" fmla="*/ 7005080 h 7005082"/>
              <a:gd name="connsiteX5" fmla="*/ 1751271 w 7679193"/>
              <a:gd name="connsiteY5" fmla="*/ 7005080 h 7005082"/>
              <a:gd name="connsiteX6" fmla="*/ 0 w 7679193"/>
              <a:gd name="connsiteY6" fmla="*/ 3502541 h 7005082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37969 w 7679193"/>
              <a:gd name="connsiteY2" fmla="*/ 106878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37969 w 7679193"/>
              <a:gd name="connsiteY2" fmla="*/ 106878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61719 w 7679193"/>
              <a:gd name="connsiteY2" fmla="*/ 23750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490663 h 6993202"/>
              <a:gd name="connsiteX1" fmla="*/ 4221339 w 7679193"/>
              <a:gd name="connsiteY1" fmla="*/ 0 h 6993202"/>
              <a:gd name="connsiteX2" fmla="*/ 7661719 w 7679193"/>
              <a:gd name="connsiteY2" fmla="*/ 11874 h 6993202"/>
              <a:gd name="connsiteX3" fmla="*/ 7679193 w 7679193"/>
              <a:gd name="connsiteY3" fmla="*/ 3490663 h 6993202"/>
              <a:gd name="connsiteX4" fmla="*/ 5927923 w 7679193"/>
              <a:gd name="connsiteY4" fmla="*/ 6993202 h 6993202"/>
              <a:gd name="connsiteX5" fmla="*/ 1751271 w 7679193"/>
              <a:gd name="connsiteY5" fmla="*/ 6993202 h 6993202"/>
              <a:gd name="connsiteX6" fmla="*/ 0 w 7679193"/>
              <a:gd name="connsiteY6" fmla="*/ 3490663 h 6993202"/>
              <a:gd name="connsiteX0" fmla="*/ 0 w 7679193"/>
              <a:gd name="connsiteY0" fmla="*/ 3478789 h 6981328"/>
              <a:gd name="connsiteX1" fmla="*/ 4236579 w 7679193"/>
              <a:gd name="connsiteY1" fmla="*/ 3366 h 6981328"/>
              <a:gd name="connsiteX2" fmla="*/ 7661719 w 7679193"/>
              <a:gd name="connsiteY2" fmla="*/ 0 h 6981328"/>
              <a:gd name="connsiteX3" fmla="*/ 7679193 w 7679193"/>
              <a:gd name="connsiteY3" fmla="*/ 3478789 h 6981328"/>
              <a:gd name="connsiteX4" fmla="*/ 5927923 w 7679193"/>
              <a:gd name="connsiteY4" fmla="*/ 6981328 h 6981328"/>
              <a:gd name="connsiteX5" fmla="*/ 1751271 w 7679193"/>
              <a:gd name="connsiteY5" fmla="*/ 6981328 h 6981328"/>
              <a:gd name="connsiteX6" fmla="*/ 0 w 7679193"/>
              <a:gd name="connsiteY6" fmla="*/ 3478789 h 6981328"/>
              <a:gd name="connsiteX0" fmla="*/ 1898709 w 5927922"/>
              <a:gd name="connsiteY0" fmla="*/ 1794769 h 6981328"/>
              <a:gd name="connsiteX1" fmla="*/ 248530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4720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7006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7006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6891062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16771"/>
              <a:gd name="connsiteY0" fmla="*/ 1794769 h 6981328"/>
              <a:gd name="connsiteX1" fmla="*/ 2470068 w 5916771"/>
              <a:gd name="connsiteY1" fmla="*/ 3366 h 6981328"/>
              <a:gd name="connsiteX2" fmla="*/ 5910448 w 5916771"/>
              <a:gd name="connsiteY2" fmla="*/ 0 h 6981328"/>
              <a:gd name="connsiteX3" fmla="*/ 5916771 w 5916771"/>
              <a:gd name="connsiteY3" fmla="*/ 6902214 h 6981328"/>
              <a:gd name="connsiteX4" fmla="*/ 4176652 w 5916771"/>
              <a:gd name="connsiteY4" fmla="*/ 6981328 h 6981328"/>
              <a:gd name="connsiteX5" fmla="*/ 0 w 5916771"/>
              <a:gd name="connsiteY5" fmla="*/ 6981328 h 6981328"/>
              <a:gd name="connsiteX6" fmla="*/ 1898709 w 5916771"/>
              <a:gd name="connsiteY6" fmla="*/ 1794769 h 6981328"/>
              <a:gd name="connsiteX0" fmla="*/ 1898709 w 5916771"/>
              <a:gd name="connsiteY0" fmla="*/ 1794769 h 6981328"/>
              <a:gd name="connsiteX1" fmla="*/ 2470068 w 5916771"/>
              <a:gd name="connsiteY1" fmla="*/ 3366 h 6981328"/>
              <a:gd name="connsiteX2" fmla="*/ 5910448 w 5916771"/>
              <a:gd name="connsiteY2" fmla="*/ 0 h 6981328"/>
              <a:gd name="connsiteX3" fmla="*/ 5916771 w 5916771"/>
              <a:gd name="connsiteY3" fmla="*/ 6902214 h 6981328"/>
              <a:gd name="connsiteX4" fmla="*/ 730925 w 5916771"/>
              <a:gd name="connsiteY4" fmla="*/ 6892118 h 6981328"/>
              <a:gd name="connsiteX5" fmla="*/ 0 w 5916771"/>
              <a:gd name="connsiteY5" fmla="*/ 6981328 h 6981328"/>
              <a:gd name="connsiteX6" fmla="*/ 1898709 w 5916771"/>
              <a:gd name="connsiteY6" fmla="*/ 1794769 h 6981328"/>
              <a:gd name="connsiteX0" fmla="*/ 1167784 w 5185846"/>
              <a:gd name="connsiteY0" fmla="*/ 1794769 h 6902214"/>
              <a:gd name="connsiteX1" fmla="*/ 1739143 w 5185846"/>
              <a:gd name="connsiteY1" fmla="*/ 3366 h 6902214"/>
              <a:gd name="connsiteX2" fmla="*/ 5179523 w 5185846"/>
              <a:gd name="connsiteY2" fmla="*/ 0 h 6902214"/>
              <a:gd name="connsiteX3" fmla="*/ 5185846 w 5185846"/>
              <a:gd name="connsiteY3" fmla="*/ 6902214 h 6902214"/>
              <a:gd name="connsiteX4" fmla="*/ 0 w 5185846"/>
              <a:gd name="connsiteY4" fmla="*/ 6892118 h 6902214"/>
              <a:gd name="connsiteX5" fmla="*/ 1700041 w 5185846"/>
              <a:gd name="connsiteY5" fmla="*/ 1818313 h 6902214"/>
              <a:gd name="connsiteX6" fmla="*/ 1167784 w 5185846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44285 w 5130090"/>
              <a:gd name="connsiteY5" fmla="*/ 1818313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08843 w 5130090"/>
              <a:gd name="connsiteY5" fmla="*/ 1789960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112028 w 5130090"/>
              <a:gd name="connsiteY6" fmla="*/ 1794769 h 6902214"/>
              <a:gd name="connsiteX0" fmla="*/ 1097851 w 5130090"/>
              <a:gd name="connsiteY0" fmla="*/ 1808946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097851 w 5130090"/>
              <a:gd name="connsiteY6" fmla="*/ 1808946 h 6902214"/>
              <a:gd name="connsiteX0" fmla="*/ 1069498 w 5101737"/>
              <a:gd name="connsiteY0" fmla="*/ 1808946 h 6902214"/>
              <a:gd name="connsiteX1" fmla="*/ 1655034 w 5101737"/>
              <a:gd name="connsiteY1" fmla="*/ 3366 h 6902214"/>
              <a:gd name="connsiteX2" fmla="*/ 5095414 w 5101737"/>
              <a:gd name="connsiteY2" fmla="*/ 0 h 6902214"/>
              <a:gd name="connsiteX3" fmla="*/ 5101737 w 5101737"/>
              <a:gd name="connsiteY3" fmla="*/ 6902214 h 6902214"/>
              <a:gd name="connsiteX4" fmla="*/ 0 w 5101737"/>
              <a:gd name="connsiteY4" fmla="*/ 6880967 h 6902214"/>
              <a:gd name="connsiteX5" fmla="*/ 1594667 w 5101737"/>
              <a:gd name="connsiteY5" fmla="*/ 1811225 h 6902214"/>
              <a:gd name="connsiteX6" fmla="*/ 1069498 w 5101737"/>
              <a:gd name="connsiteY6" fmla="*/ 1808946 h 6902214"/>
              <a:gd name="connsiteX0" fmla="*/ 1069498 w 5101737"/>
              <a:gd name="connsiteY0" fmla="*/ 1808946 h 6895125"/>
              <a:gd name="connsiteX1" fmla="*/ 1655034 w 5101737"/>
              <a:gd name="connsiteY1" fmla="*/ 3366 h 6895125"/>
              <a:gd name="connsiteX2" fmla="*/ 5095414 w 5101737"/>
              <a:gd name="connsiteY2" fmla="*/ 0 h 6895125"/>
              <a:gd name="connsiteX3" fmla="*/ 5101737 w 5101737"/>
              <a:gd name="connsiteY3" fmla="*/ 6895125 h 6895125"/>
              <a:gd name="connsiteX4" fmla="*/ 0 w 5101737"/>
              <a:gd name="connsiteY4" fmla="*/ 6880967 h 6895125"/>
              <a:gd name="connsiteX5" fmla="*/ 1594667 w 5101737"/>
              <a:gd name="connsiteY5" fmla="*/ 1811225 h 6895125"/>
              <a:gd name="connsiteX6" fmla="*/ 1069498 w 5101737"/>
              <a:gd name="connsiteY6" fmla="*/ 1808946 h 6895125"/>
              <a:gd name="connsiteX0" fmla="*/ 1069498 w 5097012"/>
              <a:gd name="connsiteY0" fmla="*/ 1808946 h 6880967"/>
              <a:gd name="connsiteX1" fmla="*/ 1655034 w 5097012"/>
              <a:gd name="connsiteY1" fmla="*/ 3366 h 6880967"/>
              <a:gd name="connsiteX2" fmla="*/ 5095414 w 5097012"/>
              <a:gd name="connsiteY2" fmla="*/ 0 h 6880967"/>
              <a:gd name="connsiteX3" fmla="*/ 5094649 w 5097012"/>
              <a:gd name="connsiteY3" fmla="*/ 6880948 h 6880967"/>
              <a:gd name="connsiteX4" fmla="*/ 0 w 5097012"/>
              <a:gd name="connsiteY4" fmla="*/ 6880967 h 6880967"/>
              <a:gd name="connsiteX5" fmla="*/ 1594667 w 5097012"/>
              <a:gd name="connsiteY5" fmla="*/ 1811225 h 6880967"/>
              <a:gd name="connsiteX6" fmla="*/ 1069498 w 5097012"/>
              <a:gd name="connsiteY6" fmla="*/ 1808946 h 688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012" h="6880967">
                <a:moveTo>
                  <a:pt x="1069498" y="1808946"/>
                </a:moveTo>
                <a:lnTo>
                  <a:pt x="1655034" y="3366"/>
                </a:lnTo>
                <a:lnTo>
                  <a:pt x="5095414" y="0"/>
                </a:lnTo>
                <a:cubicBezTo>
                  <a:pt x="5101239" y="1159596"/>
                  <a:pt x="5088824" y="5721352"/>
                  <a:pt x="5094649" y="6880948"/>
                </a:cubicBezTo>
                <a:lnTo>
                  <a:pt x="0" y="6880967"/>
                </a:lnTo>
                <a:lnTo>
                  <a:pt x="1594667" y="1811225"/>
                </a:lnTo>
                <a:lnTo>
                  <a:pt x="1069498" y="1808946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3221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817E6-AD1A-08AC-88A5-0C62449E0C76}"/>
              </a:ext>
            </a:extLst>
          </p:cNvPr>
          <p:cNvSpPr/>
          <p:nvPr userDrawn="1"/>
        </p:nvSpPr>
        <p:spPr>
          <a:xfrm>
            <a:off x="0" y="0"/>
            <a:ext cx="12192000" cy="1937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-5939" y="1901929"/>
            <a:ext cx="12192000" cy="3139623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FED6FC9-C93A-9F07-CF8D-C0E1F0B215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A8456C-09BE-F772-4E09-AC8E5EFE5A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970D6-E749-96E3-83B1-8B21AB192873}"/>
              </a:ext>
            </a:extLst>
          </p:cNvPr>
          <p:cNvSpPr/>
          <p:nvPr userDrawn="1"/>
        </p:nvSpPr>
        <p:spPr>
          <a:xfrm>
            <a:off x="0" y="0"/>
            <a:ext cx="4539343" cy="612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8299B-C422-1510-F32A-0DFF889E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338" y="2766217"/>
            <a:ext cx="582294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7270406-6097-F873-9773-CC94FA2304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759327-3B5D-3BFA-5CCA-6BD5BACEA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557F9C-2B1B-1E45-919F-2CBA963082F1}"/>
              </a:ext>
            </a:extLst>
          </p:cNvPr>
          <p:cNvGrpSpPr/>
          <p:nvPr userDrawn="1"/>
        </p:nvGrpSpPr>
        <p:grpSpPr>
          <a:xfrm>
            <a:off x="580088" y="1982368"/>
            <a:ext cx="5265908" cy="2893260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4D37DD-77A1-3F66-1AB7-0D02A7AA05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939251-1BCB-8F28-4AEB-3F5C698F784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B35D63-3320-AD9B-342D-29A2461E1E9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EA1DA0-4667-A070-5433-AD3862F8F01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CCFE93-102B-5253-326B-9C14E78024F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71F50C-004D-6614-9952-C20CF9F23F8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8837067-0E6E-EBDC-C7A8-86F4033B63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3AC60AB8-5AB3-8260-897B-FB410ACB3FB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931CFE-A63B-8125-E9D4-949B42E5C54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0BC883D-1639-3A5C-4006-DBE2E659710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BA29C7B-554C-081E-2135-BFC59AE9815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D7FD87-F429-AB50-CEC1-95CBDAABB0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EBD843B1-0951-A33D-BCC6-E0640022F3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7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7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28DB6A-3639-804F-5B60-C6592BBF0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987F70-64EC-CA05-E8A9-766DF9840D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22425" y="833378"/>
            <a:ext cx="8947150" cy="4554638"/>
          </a:xfrm>
        </p:spPr>
        <p:txBody>
          <a:bodyPr/>
          <a:lstStyle/>
          <a:p>
            <a:endParaRPr lang="en-MY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A832A2C-2644-6658-956A-F6CDE4CFC8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2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07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28DB6A-3639-804F-5B60-C6592BBF0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0" y="-29928"/>
            <a:ext cx="12192000" cy="39569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8F128-2C1E-BF90-7B50-EEA520A8E0D1}"/>
              </a:ext>
            </a:extLst>
          </p:cNvPr>
          <p:cNvSpPr/>
          <p:nvPr userDrawn="1"/>
        </p:nvSpPr>
        <p:spPr>
          <a:xfrm rot="10800000">
            <a:off x="2161479" y="-29927"/>
            <a:ext cx="10024582" cy="59854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4BB5F-78D4-C98C-F6C3-95F1B716981E}"/>
              </a:ext>
            </a:extLst>
          </p:cNvPr>
          <p:cNvSpPr/>
          <p:nvPr userDrawn="1"/>
        </p:nvSpPr>
        <p:spPr>
          <a:xfrm>
            <a:off x="0" y="-52790"/>
            <a:ext cx="5148943" cy="225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56F8D6F-4FEB-ED3E-E7ED-26FDD0376D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62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8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6764FE-4266-9C28-BBAD-0C0CE59F74C2}"/>
              </a:ext>
            </a:extLst>
          </p:cNvPr>
          <p:cNvSpPr/>
          <p:nvPr userDrawn="1"/>
        </p:nvSpPr>
        <p:spPr>
          <a:xfrm>
            <a:off x="0" y="0"/>
            <a:ext cx="12192000" cy="4737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15900" dir="5400000" sx="98000" sy="98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D67C0D-AE8E-41E4-EB71-DE065695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938784C-798A-313F-6BDD-2EEF86FBF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4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B45C3-8E81-6BAE-010D-9B6CD2D562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3FB80-B1FC-DDFA-448B-BCE958EA3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1EEF20-E6C8-6C8E-7FE9-279D5347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6CCFD3-9BC4-D4C1-9392-EA327203EA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EFB77A9-6E81-95F5-77AD-E75BB87A5A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0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39127F8-03DB-5D0F-A98C-B82B076E4B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8725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9728D72-5D76-DC8D-B044-63CA42649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0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CEC78F-2030-F657-D94C-EC9916E70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2305A-2320-94A9-D78D-83FAEFAD6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13F7E-A796-3E64-A559-FCC5922DB7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F9FC79A-20DE-55EB-11E3-BAD01F6F97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222500" cy="2036763"/>
          </a:xfrm>
        </p:spPr>
        <p:txBody>
          <a:bodyPr/>
          <a:lstStyle/>
          <a:p>
            <a:endParaRPr lang="en-MY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7AC4A9C-BE82-674B-5A73-6F2F8CA14F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2200" y="2048338"/>
            <a:ext cx="2222500" cy="2036763"/>
          </a:xfrm>
        </p:spPr>
        <p:txBody>
          <a:bodyPr/>
          <a:lstStyle/>
          <a:p>
            <a:endParaRPr lang="en-MY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A81B629-0F07-B59C-0408-FD208CA153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96676"/>
            <a:ext cx="2222500" cy="2036762"/>
          </a:xfrm>
        </p:spPr>
        <p:txBody>
          <a:bodyPr/>
          <a:lstStyle/>
          <a:p>
            <a:endParaRPr lang="en-MY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C049FB6-D146-812F-7363-6D35184C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653" y="355599"/>
            <a:ext cx="664290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6C5D5C-CDCC-C784-973F-88390D45C53B}"/>
              </a:ext>
            </a:extLst>
          </p:cNvPr>
          <p:cNvSpPr/>
          <p:nvPr userDrawn="1"/>
        </p:nvSpPr>
        <p:spPr>
          <a:xfrm rot="10800000">
            <a:off x="2234075" y="7088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D5EF8-AC54-E00C-8C75-712DD23935AA}"/>
              </a:ext>
            </a:extLst>
          </p:cNvPr>
          <p:cNvSpPr/>
          <p:nvPr userDrawn="1"/>
        </p:nvSpPr>
        <p:spPr>
          <a:xfrm rot="10800000">
            <a:off x="0" y="2048637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3DF42E-2BE3-EBA6-205B-2A8268FF878D}"/>
              </a:ext>
            </a:extLst>
          </p:cNvPr>
          <p:cNvSpPr/>
          <p:nvPr userDrawn="1"/>
        </p:nvSpPr>
        <p:spPr>
          <a:xfrm rot="10800000">
            <a:off x="2238562" y="4096676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6EDB3BB-164A-CD1A-BF26-D10A4E43D2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1"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 402">
            <a:extLst>
              <a:ext uri="{FF2B5EF4-FFF2-40B4-BE49-F238E27FC236}">
                <a16:creationId xmlns:a16="http://schemas.microsoft.com/office/drawing/2014/main" id="{20B52243-B80A-3445-8806-0BE94A96B286}"/>
              </a:ext>
            </a:extLst>
          </p:cNvPr>
          <p:cNvSpPr/>
          <p:nvPr userDrawn="1"/>
        </p:nvSpPr>
        <p:spPr>
          <a:xfrm rot="10800000">
            <a:off x="-26938" y="-20387"/>
            <a:ext cx="5402774" cy="6014786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5359400"/>
              <a:gd name="connsiteY0" fmla="*/ 12700 h 6007101"/>
              <a:gd name="connsiteX1" fmla="*/ 4953000 w 5359400"/>
              <a:gd name="connsiteY1" fmla="*/ 0 h 6007101"/>
              <a:gd name="connsiteX2" fmla="*/ 5359400 w 5359400"/>
              <a:gd name="connsiteY2" fmla="*/ 6007101 h 6007101"/>
              <a:gd name="connsiteX3" fmla="*/ 0 w 5359400"/>
              <a:gd name="connsiteY3" fmla="*/ 6007101 h 6007101"/>
              <a:gd name="connsiteX4" fmla="*/ 2921000 w 5359400"/>
              <a:gd name="connsiteY4" fmla="*/ 12700 h 6007101"/>
              <a:gd name="connsiteX0" fmla="*/ 2921000 w 5384800"/>
              <a:gd name="connsiteY0" fmla="*/ 0 h 5994401"/>
              <a:gd name="connsiteX1" fmla="*/ 5384800 w 5384800"/>
              <a:gd name="connsiteY1" fmla="*/ 0 h 5994401"/>
              <a:gd name="connsiteX2" fmla="*/ 5359400 w 5384800"/>
              <a:gd name="connsiteY2" fmla="*/ 5994401 h 5994401"/>
              <a:gd name="connsiteX3" fmla="*/ 0 w 5384800"/>
              <a:gd name="connsiteY3" fmla="*/ 5994401 h 5994401"/>
              <a:gd name="connsiteX4" fmla="*/ 2921000 w 5384800"/>
              <a:gd name="connsiteY4" fmla="*/ 0 h 5994401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05612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899735 w 5384800"/>
              <a:gd name="connsiteY0" fmla="*/ 7074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899735 w 5384800"/>
              <a:gd name="connsiteY4" fmla="*/ 7074 h 6002085"/>
              <a:gd name="connsiteX0" fmla="*/ 2899735 w 5391888"/>
              <a:gd name="connsiteY0" fmla="*/ 7074 h 6002085"/>
              <a:gd name="connsiteX1" fmla="*/ 5391888 w 5391888"/>
              <a:gd name="connsiteY1" fmla="*/ 0 h 6002085"/>
              <a:gd name="connsiteX2" fmla="*/ 5374768 w 5391888"/>
              <a:gd name="connsiteY2" fmla="*/ 6002085 h 6002085"/>
              <a:gd name="connsiteX3" fmla="*/ 0 w 5391888"/>
              <a:gd name="connsiteY3" fmla="*/ 5994401 h 6002085"/>
              <a:gd name="connsiteX4" fmla="*/ 2899735 w 5391888"/>
              <a:gd name="connsiteY4" fmla="*/ 7074 h 6002085"/>
              <a:gd name="connsiteX0" fmla="*/ 2910621 w 5402774"/>
              <a:gd name="connsiteY0" fmla="*/ 7074 h 6002085"/>
              <a:gd name="connsiteX1" fmla="*/ 5402774 w 5402774"/>
              <a:gd name="connsiteY1" fmla="*/ 0 h 6002085"/>
              <a:gd name="connsiteX2" fmla="*/ 5385654 w 5402774"/>
              <a:gd name="connsiteY2" fmla="*/ 6002085 h 6002085"/>
              <a:gd name="connsiteX3" fmla="*/ 0 w 5402774"/>
              <a:gd name="connsiteY3" fmla="*/ 5983539 h 6002085"/>
              <a:gd name="connsiteX4" fmla="*/ 2910621 w 5402774"/>
              <a:gd name="connsiteY4" fmla="*/ 7074 h 600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2774" h="6002085">
                <a:moveTo>
                  <a:pt x="2910621" y="7074"/>
                </a:moveTo>
                <a:lnTo>
                  <a:pt x="5402774" y="0"/>
                </a:lnTo>
                <a:cubicBezTo>
                  <a:pt x="5397067" y="2000695"/>
                  <a:pt x="5391361" y="4001390"/>
                  <a:pt x="5385654" y="6002085"/>
                </a:cubicBezTo>
                <a:lnTo>
                  <a:pt x="0" y="5983539"/>
                </a:lnTo>
                <a:lnTo>
                  <a:pt x="2910621" y="7074"/>
                </a:lnTo>
                <a:close/>
              </a:path>
            </a:pathLst>
          </a:custGeom>
          <a:gradFill flip="none" rotWithShape="1">
            <a:gsLst>
              <a:gs pos="92697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75000"/>
                  <a:lumOff val="2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964C8-A175-D7AF-3FA4-B94E39C6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42" y="863600"/>
            <a:ext cx="660240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BB686-D3F9-1D8F-D64E-90E02ADE7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0BB4C-A1BB-9467-1FED-1640114B7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6A000B49-9D64-40CD-6D5C-B6D3C3A05783}"/>
              </a:ext>
            </a:extLst>
          </p:cNvPr>
          <p:cNvSpPr/>
          <p:nvPr userDrawn="1"/>
        </p:nvSpPr>
        <p:spPr>
          <a:xfrm rot="10800000">
            <a:off x="589750" y="-12702"/>
            <a:ext cx="4953000" cy="6007101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rgbClr val="C04C4C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E3D9D7C3-250B-C66B-DB51-0E6C7E10BD02}"/>
              </a:ext>
            </a:extLst>
          </p:cNvPr>
          <p:cNvGrpSpPr/>
          <p:nvPr userDrawn="1"/>
        </p:nvGrpSpPr>
        <p:grpSpPr>
          <a:xfrm>
            <a:off x="1433777" y="5528221"/>
            <a:ext cx="613993" cy="75107"/>
            <a:chOff x="-1587" y="4763"/>
            <a:chExt cx="300037" cy="42862"/>
          </a:xfrm>
          <a:solidFill>
            <a:schemeClr val="bg1"/>
          </a:solidFill>
        </p:grpSpPr>
        <p:sp>
          <p:nvSpPr>
            <p:cNvPr id="408" name="Oval 13">
              <a:extLst>
                <a:ext uri="{FF2B5EF4-FFF2-40B4-BE49-F238E27FC236}">
                  <a16:creationId xmlns:a16="http://schemas.microsoft.com/office/drawing/2014/main" id="{EFF050FE-D3FD-BAE4-B33F-FCD8ABD26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09" name="Oval 14">
              <a:extLst>
                <a:ext uri="{FF2B5EF4-FFF2-40B4-BE49-F238E27FC236}">
                  <a16:creationId xmlns:a16="http://schemas.microsoft.com/office/drawing/2014/main" id="{87630A76-4060-4BB0-EF18-A53082D0D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0" name="Oval 15">
              <a:extLst>
                <a:ext uri="{FF2B5EF4-FFF2-40B4-BE49-F238E27FC236}">
                  <a16:creationId xmlns:a16="http://schemas.microsoft.com/office/drawing/2014/main" id="{46B2C827-42B9-DBEC-F22A-F17CC0C8A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1" name="Oval 16">
              <a:extLst>
                <a:ext uri="{FF2B5EF4-FFF2-40B4-BE49-F238E27FC236}">
                  <a16:creationId xmlns:a16="http://schemas.microsoft.com/office/drawing/2014/main" id="{B59EBCEA-4042-970A-98AD-2F36CD31C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412" name="Rectangle 402">
            <a:extLst>
              <a:ext uri="{FF2B5EF4-FFF2-40B4-BE49-F238E27FC236}">
                <a16:creationId xmlns:a16="http://schemas.microsoft.com/office/drawing/2014/main" id="{673165B6-3265-E64F-D897-23F76C1FB9DB}"/>
              </a:ext>
            </a:extLst>
          </p:cNvPr>
          <p:cNvSpPr/>
          <p:nvPr userDrawn="1"/>
        </p:nvSpPr>
        <p:spPr>
          <a:xfrm rot="10800000">
            <a:off x="2231874" y="4927332"/>
            <a:ext cx="1150304" cy="1395112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D6BC3D2-2522-41DF-7A30-2E82600765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" y="921703"/>
            <a:ext cx="4459468" cy="4278630"/>
          </a:xfrm>
          <a:custGeom>
            <a:avLst/>
            <a:gdLst>
              <a:gd name="connsiteX0" fmla="*/ 0 w 2905125"/>
              <a:gd name="connsiteY0" fmla="*/ 4278630 h 4278630"/>
              <a:gd name="connsiteX1" fmla="*/ 1053834 w 2905125"/>
              <a:gd name="connsiteY1" fmla="*/ 0 h 4278630"/>
              <a:gd name="connsiteX2" fmla="*/ 2905125 w 2905125"/>
              <a:gd name="connsiteY2" fmla="*/ 0 h 4278630"/>
              <a:gd name="connsiteX3" fmla="*/ 1851291 w 2905125"/>
              <a:gd name="connsiteY3" fmla="*/ 4278630 h 4278630"/>
              <a:gd name="connsiteX4" fmla="*/ 0 w 2905125"/>
              <a:gd name="connsiteY4" fmla="*/ 4278630 h 4278630"/>
              <a:gd name="connsiteX0" fmla="*/ 0 w 4065185"/>
              <a:gd name="connsiteY0" fmla="*/ 4278630 h 4278630"/>
              <a:gd name="connsiteX1" fmla="*/ 2213894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2432510 w 4065185"/>
              <a:gd name="connsiteY3" fmla="*/ 4270241 h 4278630"/>
              <a:gd name="connsiteX4" fmla="*/ 0 w 4065185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375578"/>
              <a:gd name="connsiteY0" fmla="*/ 4278630 h 4278630"/>
              <a:gd name="connsiteX1" fmla="*/ 997490 w 4375578"/>
              <a:gd name="connsiteY1" fmla="*/ 0 h 4278630"/>
              <a:gd name="connsiteX2" fmla="*/ 4375578 w 4375578"/>
              <a:gd name="connsiteY2" fmla="*/ 8389 h 4278630"/>
              <a:gd name="connsiteX3" fmla="*/ 2432510 w 4375578"/>
              <a:gd name="connsiteY3" fmla="*/ 4270241 h 4278630"/>
              <a:gd name="connsiteX4" fmla="*/ 0 w 4375578"/>
              <a:gd name="connsiteY4" fmla="*/ 4278630 h 4278630"/>
              <a:gd name="connsiteX0" fmla="*/ 0 w 4459468"/>
              <a:gd name="connsiteY0" fmla="*/ 4278630 h 4278630"/>
              <a:gd name="connsiteX1" fmla="*/ 997490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  <a:gd name="connsiteX0" fmla="*/ 0 w 4459468"/>
              <a:gd name="connsiteY0" fmla="*/ 4278630 h 4278630"/>
              <a:gd name="connsiteX1" fmla="*/ 2130004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9468" h="4278630">
                <a:moveTo>
                  <a:pt x="0" y="4278630"/>
                </a:moveTo>
                <a:lnTo>
                  <a:pt x="2130004" y="0"/>
                </a:lnTo>
                <a:lnTo>
                  <a:pt x="4459468" y="0"/>
                </a:lnTo>
                <a:lnTo>
                  <a:pt x="2432510" y="4270241"/>
                </a:lnTo>
                <a:lnTo>
                  <a:pt x="0" y="427863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2B52E9B-EBD9-59E5-FD4A-F852C1B6F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44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01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7D312-FCF4-DE33-A475-5EF1243043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172CD-6881-B6F2-739F-2CB7D2B50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9989E-F336-675A-C17F-6BEC4980C6E2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09A61-C8B8-77A3-B50F-C473B78F17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9" name="Freeform 88">
            <a:extLst>
              <a:ext uri="{FF2B5EF4-FFF2-40B4-BE49-F238E27FC236}">
                <a16:creationId xmlns:a16="http://schemas.microsoft.com/office/drawing/2014/main" id="{B895953F-CAF8-92F3-1EC5-F97B90F9D599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8565369" y="-3309433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8">
            <a:extLst>
              <a:ext uri="{FF2B5EF4-FFF2-40B4-BE49-F238E27FC236}">
                <a16:creationId xmlns:a16="http://schemas.microsoft.com/office/drawing/2014/main" id="{063183E8-ED2B-748E-7754-13955CBFDBE0}"/>
              </a:ext>
            </a:extLst>
          </p:cNvPr>
          <p:cNvSpPr>
            <a:spLocks noEditPoints="1"/>
          </p:cNvSpPr>
          <p:nvPr userDrawn="1"/>
        </p:nvSpPr>
        <p:spPr bwMode="auto">
          <a:xfrm rot="1408779">
            <a:off x="6843673" y="-6248482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70865CC-7406-8BF6-F1B8-F40A463E7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9538" y="-83942"/>
            <a:ext cx="7441671" cy="7093790"/>
          </a:xfrm>
          <a:custGeom>
            <a:avLst/>
            <a:gdLst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905125 w 2905125"/>
              <a:gd name="connsiteY2" fmla="*/ 855676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5206987"/>
              <a:gd name="connsiteY0" fmla="*/ 971550 h 5250180"/>
              <a:gd name="connsiteX1" fmla="*/ 5206987 w 5206987"/>
              <a:gd name="connsiteY1" fmla="*/ 0 h 5250180"/>
              <a:gd name="connsiteX2" fmla="*/ 2905125 w 5206987"/>
              <a:gd name="connsiteY2" fmla="*/ 1827226 h 5250180"/>
              <a:gd name="connsiteX3" fmla="*/ 2905125 w 5206987"/>
              <a:gd name="connsiteY3" fmla="*/ 5250180 h 5250180"/>
              <a:gd name="connsiteX4" fmla="*/ 0 w 5206987"/>
              <a:gd name="connsiteY4" fmla="*/ 5250180 h 5250180"/>
              <a:gd name="connsiteX5" fmla="*/ 0 w 5206987"/>
              <a:gd name="connsiteY5" fmla="*/ 971550 h 5250180"/>
              <a:gd name="connsiteX0" fmla="*/ 0 w 5206987"/>
              <a:gd name="connsiteY0" fmla="*/ 971550 h 6827851"/>
              <a:gd name="connsiteX1" fmla="*/ 5206987 w 5206987"/>
              <a:gd name="connsiteY1" fmla="*/ 0 h 6827851"/>
              <a:gd name="connsiteX2" fmla="*/ 3405188 w 5206987"/>
              <a:gd name="connsiteY2" fmla="*/ 6827851 h 6827851"/>
              <a:gd name="connsiteX3" fmla="*/ 2905125 w 5206987"/>
              <a:gd name="connsiteY3" fmla="*/ 5250180 h 6827851"/>
              <a:gd name="connsiteX4" fmla="*/ 0 w 5206987"/>
              <a:gd name="connsiteY4" fmla="*/ 5250180 h 6827851"/>
              <a:gd name="connsiteX5" fmla="*/ 0 w 5206987"/>
              <a:gd name="connsiteY5" fmla="*/ 971550 h 6827851"/>
              <a:gd name="connsiteX0" fmla="*/ 1323975 w 6530962"/>
              <a:gd name="connsiteY0" fmla="*/ 971550 h 6950393"/>
              <a:gd name="connsiteX1" fmla="*/ 6530962 w 6530962"/>
              <a:gd name="connsiteY1" fmla="*/ 0 h 6950393"/>
              <a:gd name="connsiteX2" fmla="*/ 4729163 w 6530962"/>
              <a:gd name="connsiteY2" fmla="*/ 6827851 h 6950393"/>
              <a:gd name="connsiteX3" fmla="*/ 0 w 6530962"/>
              <a:gd name="connsiteY3" fmla="*/ 6950393 h 6950393"/>
              <a:gd name="connsiteX4" fmla="*/ 1323975 w 6530962"/>
              <a:gd name="connsiteY4" fmla="*/ 5250180 h 6950393"/>
              <a:gd name="connsiteX5" fmla="*/ 1323975 w 6530962"/>
              <a:gd name="connsiteY5" fmla="*/ 971550 h 6950393"/>
              <a:gd name="connsiteX0" fmla="*/ 1323975 w 6530962"/>
              <a:gd name="connsiteY0" fmla="*/ 971550 h 7127888"/>
              <a:gd name="connsiteX1" fmla="*/ 6530962 w 6530962"/>
              <a:gd name="connsiteY1" fmla="*/ 0 h 7127888"/>
              <a:gd name="connsiteX2" fmla="*/ 5386388 w 6530962"/>
              <a:gd name="connsiteY2" fmla="*/ 7127888 h 7127888"/>
              <a:gd name="connsiteX3" fmla="*/ 0 w 6530962"/>
              <a:gd name="connsiteY3" fmla="*/ 6950393 h 7127888"/>
              <a:gd name="connsiteX4" fmla="*/ 1323975 w 6530962"/>
              <a:gd name="connsiteY4" fmla="*/ 5250180 h 7127888"/>
              <a:gd name="connsiteX5" fmla="*/ 1323975 w 6530962"/>
              <a:gd name="connsiteY5" fmla="*/ 971550 h 7127888"/>
              <a:gd name="connsiteX0" fmla="*/ 1323975 w 6530962"/>
              <a:gd name="connsiteY0" fmla="*/ 971550 h 7013588"/>
              <a:gd name="connsiteX1" fmla="*/ 6530962 w 6530962"/>
              <a:gd name="connsiteY1" fmla="*/ 0 h 7013588"/>
              <a:gd name="connsiteX2" fmla="*/ 5514976 w 6530962"/>
              <a:gd name="connsiteY2" fmla="*/ 7013588 h 7013588"/>
              <a:gd name="connsiteX3" fmla="*/ 0 w 6530962"/>
              <a:gd name="connsiteY3" fmla="*/ 6950393 h 7013588"/>
              <a:gd name="connsiteX4" fmla="*/ 1323975 w 6530962"/>
              <a:gd name="connsiteY4" fmla="*/ 5250180 h 7013588"/>
              <a:gd name="connsiteX5" fmla="*/ 1323975 w 6530962"/>
              <a:gd name="connsiteY5" fmla="*/ 971550 h 7013588"/>
              <a:gd name="connsiteX0" fmla="*/ 1338263 w 6545250"/>
              <a:gd name="connsiteY0" fmla="*/ 971550 h 7050406"/>
              <a:gd name="connsiteX1" fmla="*/ 6545250 w 6545250"/>
              <a:gd name="connsiteY1" fmla="*/ 0 h 7050406"/>
              <a:gd name="connsiteX2" fmla="*/ 5529264 w 6545250"/>
              <a:gd name="connsiteY2" fmla="*/ 7013588 h 7050406"/>
              <a:gd name="connsiteX3" fmla="*/ 0 w 6545250"/>
              <a:gd name="connsiteY3" fmla="*/ 7050406 h 7050406"/>
              <a:gd name="connsiteX4" fmla="*/ 1338263 w 6545250"/>
              <a:gd name="connsiteY4" fmla="*/ 5250180 h 7050406"/>
              <a:gd name="connsiteX5" fmla="*/ 1338263 w 6545250"/>
              <a:gd name="connsiteY5" fmla="*/ 971550 h 7050406"/>
              <a:gd name="connsiteX0" fmla="*/ 1338263 w 6545250"/>
              <a:gd name="connsiteY0" fmla="*/ 971550 h 7050406"/>
              <a:gd name="connsiteX1" fmla="*/ 6545250 w 6545250"/>
              <a:gd name="connsiteY1" fmla="*/ 0 h 7050406"/>
              <a:gd name="connsiteX2" fmla="*/ 5529264 w 6545250"/>
              <a:gd name="connsiteY2" fmla="*/ 7013588 h 7050406"/>
              <a:gd name="connsiteX3" fmla="*/ 0 w 6545250"/>
              <a:gd name="connsiteY3" fmla="*/ 7050406 h 7050406"/>
              <a:gd name="connsiteX4" fmla="*/ 1338263 w 6545250"/>
              <a:gd name="connsiteY4" fmla="*/ 5250180 h 7050406"/>
              <a:gd name="connsiteX5" fmla="*/ 1338263 w 6545250"/>
              <a:gd name="connsiteY5" fmla="*/ 971550 h 7050406"/>
              <a:gd name="connsiteX0" fmla="*/ 2424113 w 6545250"/>
              <a:gd name="connsiteY0" fmla="*/ 0 h 7078982"/>
              <a:gd name="connsiteX1" fmla="*/ 6545250 w 6545250"/>
              <a:gd name="connsiteY1" fmla="*/ 28576 h 7078982"/>
              <a:gd name="connsiteX2" fmla="*/ 5529264 w 6545250"/>
              <a:gd name="connsiteY2" fmla="*/ 7042164 h 7078982"/>
              <a:gd name="connsiteX3" fmla="*/ 0 w 6545250"/>
              <a:gd name="connsiteY3" fmla="*/ 7078982 h 7078982"/>
              <a:gd name="connsiteX4" fmla="*/ 1338263 w 6545250"/>
              <a:gd name="connsiteY4" fmla="*/ 5278756 h 7078982"/>
              <a:gd name="connsiteX5" fmla="*/ 2424113 w 6545250"/>
              <a:gd name="connsiteY5" fmla="*/ 0 h 7078982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1338263 w 7045312"/>
              <a:gd name="connsiteY4" fmla="*/ 5307330 h 7107556"/>
              <a:gd name="connsiteX5" fmla="*/ 2424113 w 7045312"/>
              <a:gd name="connsiteY5" fmla="*/ 28574 h 7107556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2424113 w 7045312"/>
              <a:gd name="connsiteY4" fmla="*/ 28574 h 7107556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2424113 w 7045312"/>
              <a:gd name="connsiteY4" fmla="*/ 28574 h 7107556"/>
              <a:gd name="connsiteX0" fmla="*/ 2424113 w 8090341"/>
              <a:gd name="connsiteY0" fmla="*/ 16698 h 7095680"/>
              <a:gd name="connsiteX1" fmla="*/ 8090341 w 8090341"/>
              <a:gd name="connsiteY1" fmla="*/ 0 h 7095680"/>
              <a:gd name="connsiteX2" fmla="*/ 5529264 w 8090341"/>
              <a:gd name="connsiteY2" fmla="*/ 7058862 h 7095680"/>
              <a:gd name="connsiteX3" fmla="*/ 0 w 8090341"/>
              <a:gd name="connsiteY3" fmla="*/ 7095680 h 7095680"/>
              <a:gd name="connsiteX4" fmla="*/ 2424113 w 8090341"/>
              <a:gd name="connsiteY4" fmla="*/ 16698 h 7095680"/>
              <a:gd name="connsiteX0" fmla="*/ 2424113 w 8173468"/>
              <a:gd name="connsiteY0" fmla="*/ 0 h 7078982"/>
              <a:gd name="connsiteX1" fmla="*/ 8173468 w 8173468"/>
              <a:gd name="connsiteY1" fmla="*/ 18928 h 7078982"/>
              <a:gd name="connsiteX2" fmla="*/ 5529264 w 8173468"/>
              <a:gd name="connsiteY2" fmla="*/ 7042164 h 7078982"/>
              <a:gd name="connsiteX3" fmla="*/ 0 w 8173468"/>
              <a:gd name="connsiteY3" fmla="*/ 7078982 h 7078982"/>
              <a:gd name="connsiteX4" fmla="*/ 2424113 w 8173468"/>
              <a:gd name="connsiteY4" fmla="*/ 0 h 7078982"/>
              <a:gd name="connsiteX0" fmla="*/ 2424113 w 8173468"/>
              <a:gd name="connsiteY0" fmla="*/ 16698 h 7095680"/>
              <a:gd name="connsiteX1" fmla="*/ 8173468 w 8173468"/>
              <a:gd name="connsiteY1" fmla="*/ 0 h 7095680"/>
              <a:gd name="connsiteX2" fmla="*/ 5529264 w 8173468"/>
              <a:gd name="connsiteY2" fmla="*/ 7058862 h 7095680"/>
              <a:gd name="connsiteX3" fmla="*/ 0 w 8173468"/>
              <a:gd name="connsiteY3" fmla="*/ 7095680 h 7095680"/>
              <a:gd name="connsiteX4" fmla="*/ 2424113 w 8173468"/>
              <a:gd name="connsiteY4" fmla="*/ 16698 h 7095680"/>
              <a:gd name="connsiteX0" fmla="*/ 2424113 w 8173468"/>
              <a:gd name="connsiteY0" fmla="*/ 28574 h 7107556"/>
              <a:gd name="connsiteX1" fmla="*/ 8173468 w 8173468"/>
              <a:gd name="connsiteY1" fmla="*/ 0 h 7107556"/>
              <a:gd name="connsiteX2" fmla="*/ 5529264 w 8173468"/>
              <a:gd name="connsiteY2" fmla="*/ 7070738 h 7107556"/>
              <a:gd name="connsiteX3" fmla="*/ 0 w 8173468"/>
              <a:gd name="connsiteY3" fmla="*/ 7107556 h 7107556"/>
              <a:gd name="connsiteX4" fmla="*/ 2424113 w 8173468"/>
              <a:gd name="connsiteY4" fmla="*/ 28574 h 7107556"/>
              <a:gd name="connsiteX0" fmla="*/ 2424113 w 8204204"/>
              <a:gd name="connsiteY0" fmla="*/ 28574 h 7107556"/>
              <a:gd name="connsiteX1" fmla="*/ 8204204 w 8204204"/>
              <a:gd name="connsiteY1" fmla="*/ 0 h 7107556"/>
              <a:gd name="connsiteX2" fmla="*/ 5529264 w 8204204"/>
              <a:gd name="connsiteY2" fmla="*/ 7070738 h 7107556"/>
              <a:gd name="connsiteX3" fmla="*/ 0 w 8204204"/>
              <a:gd name="connsiteY3" fmla="*/ 7107556 h 7107556"/>
              <a:gd name="connsiteX4" fmla="*/ 2424113 w 8204204"/>
              <a:gd name="connsiteY4" fmla="*/ 28574 h 7107556"/>
              <a:gd name="connsiteX0" fmla="*/ 2424113 w 8219573"/>
              <a:gd name="connsiteY0" fmla="*/ 28574 h 7107556"/>
              <a:gd name="connsiteX1" fmla="*/ 8219573 w 8219573"/>
              <a:gd name="connsiteY1" fmla="*/ 0 h 7107556"/>
              <a:gd name="connsiteX2" fmla="*/ 5529264 w 8219573"/>
              <a:gd name="connsiteY2" fmla="*/ 7070738 h 7107556"/>
              <a:gd name="connsiteX3" fmla="*/ 0 w 8219573"/>
              <a:gd name="connsiteY3" fmla="*/ 7107556 h 7107556"/>
              <a:gd name="connsiteX4" fmla="*/ 2424113 w 8219573"/>
              <a:gd name="connsiteY4" fmla="*/ 28574 h 7107556"/>
              <a:gd name="connsiteX0" fmla="*/ 2424113 w 8265677"/>
              <a:gd name="connsiteY0" fmla="*/ 20889 h 7099871"/>
              <a:gd name="connsiteX1" fmla="*/ 8265677 w 8265677"/>
              <a:gd name="connsiteY1" fmla="*/ 0 h 7099871"/>
              <a:gd name="connsiteX2" fmla="*/ 5529264 w 8265677"/>
              <a:gd name="connsiteY2" fmla="*/ 7063053 h 7099871"/>
              <a:gd name="connsiteX3" fmla="*/ 0 w 8265677"/>
              <a:gd name="connsiteY3" fmla="*/ 7099871 h 7099871"/>
              <a:gd name="connsiteX4" fmla="*/ 2424113 w 8265677"/>
              <a:gd name="connsiteY4" fmla="*/ 20889 h 7099871"/>
              <a:gd name="connsiteX0" fmla="*/ 2424113 w 8288729"/>
              <a:gd name="connsiteY0" fmla="*/ 20889 h 7099871"/>
              <a:gd name="connsiteX1" fmla="*/ 8288729 w 8288729"/>
              <a:gd name="connsiteY1" fmla="*/ 0 h 7099871"/>
              <a:gd name="connsiteX2" fmla="*/ 5529264 w 8288729"/>
              <a:gd name="connsiteY2" fmla="*/ 7063053 h 7099871"/>
              <a:gd name="connsiteX3" fmla="*/ 0 w 8288729"/>
              <a:gd name="connsiteY3" fmla="*/ 7099871 h 7099871"/>
              <a:gd name="connsiteX4" fmla="*/ 2424113 w 8288729"/>
              <a:gd name="connsiteY4" fmla="*/ 20889 h 7099871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29264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4463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8305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62147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698313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21365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36733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59785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93790"/>
              <a:gd name="connsiteX1" fmla="*/ 8319465 w 8319465"/>
              <a:gd name="connsiteY1" fmla="*/ 0 h 7093790"/>
              <a:gd name="connsiteX2" fmla="*/ 5782837 w 8319465"/>
              <a:gd name="connsiteY2" fmla="*/ 7093790 h 7093790"/>
              <a:gd name="connsiteX3" fmla="*/ 0 w 8319465"/>
              <a:gd name="connsiteY3" fmla="*/ 7084503 h 7093790"/>
              <a:gd name="connsiteX4" fmla="*/ 2424113 w 8319465"/>
              <a:gd name="connsiteY4" fmla="*/ 5521 h 709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9465" h="7093790">
                <a:moveTo>
                  <a:pt x="2424113" y="5521"/>
                </a:moveTo>
                <a:lnTo>
                  <a:pt x="8319465" y="0"/>
                </a:lnTo>
                <a:lnTo>
                  <a:pt x="5782837" y="7093790"/>
                </a:lnTo>
                <a:lnTo>
                  <a:pt x="0" y="7084503"/>
                </a:lnTo>
                <a:lnTo>
                  <a:pt x="2424113" y="5521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5751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2AE6E-5012-F925-B9E0-2C9A3DBC0A6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1C01C2-421D-6D47-A4A6-F3FBD49FCCD9}"/>
              </a:ext>
            </a:extLst>
          </p:cNvPr>
          <p:cNvSpPr/>
          <p:nvPr userDrawn="1"/>
        </p:nvSpPr>
        <p:spPr>
          <a:xfrm rot="10800000">
            <a:off x="12096521" y="0"/>
            <a:ext cx="99164" cy="305851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78213-2FB4-C549-781F-4073598A4AE7}"/>
              </a:ext>
            </a:extLst>
          </p:cNvPr>
          <p:cNvSpPr/>
          <p:nvPr userDrawn="1"/>
        </p:nvSpPr>
        <p:spPr>
          <a:xfrm rot="10800000">
            <a:off x="12096718" y="3139623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66068-AD20-659C-746B-81BEE50E9ADA}"/>
              </a:ext>
            </a:extLst>
          </p:cNvPr>
          <p:cNvSpPr/>
          <p:nvPr userDrawn="1"/>
        </p:nvSpPr>
        <p:spPr>
          <a:xfrm rot="10800000">
            <a:off x="12096521" y="3654629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5" name="Diagonal Stripe 14">
            <a:extLst>
              <a:ext uri="{FF2B5EF4-FFF2-40B4-BE49-F238E27FC236}">
                <a16:creationId xmlns:a16="http://schemas.microsoft.com/office/drawing/2014/main" id="{D82BA350-C437-1B6C-0082-CD7CF0CE547D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9DAC918-69A7-1F81-9143-C4470BEA45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2000">
                <a:schemeClr val="bg1"/>
              </a:gs>
              <a:gs pos="8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6000000" scaled="0"/>
          </a:gra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MY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4F89DFC-6C4C-1B65-FADE-ED74049BFD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27052" y="-39938"/>
            <a:ext cx="7679193" cy="7005082"/>
          </a:xfrm>
          <a:custGeom>
            <a:avLst/>
            <a:gdLst>
              <a:gd name="connsiteX0" fmla="*/ 7 w 6342063"/>
              <a:gd name="connsiteY0" fmla="*/ 2636495 h 6902450"/>
              <a:gd name="connsiteX1" fmla="*/ 3171032 w 6342063"/>
              <a:gd name="connsiteY1" fmla="*/ 0 h 6902450"/>
              <a:gd name="connsiteX2" fmla="*/ 6342056 w 6342063"/>
              <a:gd name="connsiteY2" fmla="*/ 2636495 h 6902450"/>
              <a:gd name="connsiteX3" fmla="*/ 5130833 w 6342063"/>
              <a:gd name="connsiteY3" fmla="*/ 6902432 h 6902450"/>
              <a:gd name="connsiteX4" fmla="*/ 1211230 w 6342063"/>
              <a:gd name="connsiteY4" fmla="*/ 6902432 h 6902450"/>
              <a:gd name="connsiteX5" fmla="*/ 7 w 6342063"/>
              <a:gd name="connsiteY5" fmla="*/ 2636495 h 6902450"/>
              <a:gd name="connsiteX0" fmla="*/ 930398 w 7272447"/>
              <a:gd name="connsiteY0" fmla="*/ 2636495 h 6902432"/>
              <a:gd name="connsiteX1" fmla="*/ 4101423 w 7272447"/>
              <a:gd name="connsiteY1" fmla="*/ 0 h 6902432"/>
              <a:gd name="connsiteX2" fmla="*/ 7272447 w 7272447"/>
              <a:gd name="connsiteY2" fmla="*/ 2636495 h 6902432"/>
              <a:gd name="connsiteX3" fmla="*/ 6061224 w 7272447"/>
              <a:gd name="connsiteY3" fmla="*/ 6902432 h 6902432"/>
              <a:gd name="connsiteX4" fmla="*/ 0 w 7272447"/>
              <a:gd name="connsiteY4" fmla="*/ 6866337 h 6902432"/>
              <a:gd name="connsiteX5" fmla="*/ 930398 w 7272447"/>
              <a:gd name="connsiteY5" fmla="*/ 2636495 h 6902432"/>
              <a:gd name="connsiteX0" fmla="*/ 3637504 w 7272447"/>
              <a:gd name="connsiteY0" fmla="*/ 25642 h 6902432"/>
              <a:gd name="connsiteX1" fmla="*/ 4101423 w 7272447"/>
              <a:gd name="connsiteY1" fmla="*/ 0 h 6902432"/>
              <a:gd name="connsiteX2" fmla="*/ 7272447 w 7272447"/>
              <a:gd name="connsiteY2" fmla="*/ 2636495 h 6902432"/>
              <a:gd name="connsiteX3" fmla="*/ 6061224 w 7272447"/>
              <a:gd name="connsiteY3" fmla="*/ 6902432 h 6902432"/>
              <a:gd name="connsiteX4" fmla="*/ 0 w 7272447"/>
              <a:gd name="connsiteY4" fmla="*/ 6866337 h 6902432"/>
              <a:gd name="connsiteX5" fmla="*/ 3637504 w 7272447"/>
              <a:gd name="connsiteY5" fmla="*/ 25642 h 6902432"/>
              <a:gd name="connsiteX0" fmla="*/ 4022514 w 7657457"/>
              <a:gd name="connsiteY0" fmla="*/ 25642 h 6902432"/>
              <a:gd name="connsiteX1" fmla="*/ 4486433 w 7657457"/>
              <a:gd name="connsiteY1" fmla="*/ 0 h 6902432"/>
              <a:gd name="connsiteX2" fmla="*/ 7657457 w 7657457"/>
              <a:gd name="connsiteY2" fmla="*/ 2636495 h 6902432"/>
              <a:gd name="connsiteX3" fmla="*/ 6446234 w 7657457"/>
              <a:gd name="connsiteY3" fmla="*/ 6902432 h 6902432"/>
              <a:gd name="connsiteX4" fmla="*/ 0 w 7657457"/>
              <a:gd name="connsiteY4" fmla="*/ 6878369 h 6902432"/>
              <a:gd name="connsiteX5" fmla="*/ 4022514 w 7657457"/>
              <a:gd name="connsiteY5" fmla="*/ 25642 h 6902432"/>
              <a:gd name="connsiteX0" fmla="*/ 3842040 w 7657457"/>
              <a:gd name="connsiteY0" fmla="*/ 0 h 6924916"/>
              <a:gd name="connsiteX1" fmla="*/ 4486433 w 7657457"/>
              <a:gd name="connsiteY1" fmla="*/ 22484 h 6924916"/>
              <a:gd name="connsiteX2" fmla="*/ 7657457 w 7657457"/>
              <a:gd name="connsiteY2" fmla="*/ 2658979 h 6924916"/>
              <a:gd name="connsiteX3" fmla="*/ 6446234 w 7657457"/>
              <a:gd name="connsiteY3" fmla="*/ 6924916 h 6924916"/>
              <a:gd name="connsiteX4" fmla="*/ 0 w 7657457"/>
              <a:gd name="connsiteY4" fmla="*/ 6900853 h 6924916"/>
              <a:gd name="connsiteX5" fmla="*/ 3842040 w 7657457"/>
              <a:gd name="connsiteY5" fmla="*/ 0 h 6924916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657457 w 7759022"/>
              <a:gd name="connsiteY2" fmla="*/ 2660558 h 6926495"/>
              <a:gd name="connsiteX3" fmla="*/ 6446234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177916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177916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335232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3276239 h 6926495"/>
              <a:gd name="connsiteX3" fmla="*/ 6446234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3276239 h 6926495"/>
              <a:gd name="connsiteX3" fmla="*/ 6303015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4333859 h 6926495"/>
              <a:gd name="connsiteX3" fmla="*/ 6303015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59545"/>
              <a:gd name="connsiteX1" fmla="*/ 7759022 w 7759022"/>
              <a:gd name="connsiteY1" fmla="*/ 0 h 6959545"/>
              <a:gd name="connsiteX2" fmla="*/ 7758109 w 7759022"/>
              <a:gd name="connsiteY2" fmla="*/ 4333859 h 6959545"/>
              <a:gd name="connsiteX3" fmla="*/ 6258948 w 7759022"/>
              <a:gd name="connsiteY3" fmla="*/ 6959545 h 6959545"/>
              <a:gd name="connsiteX4" fmla="*/ 0 w 7759022"/>
              <a:gd name="connsiteY4" fmla="*/ 6902432 h 6959545"/>
              <a:gd name="connsiteX5" fmla="*/ 3842040 w 7759022"/>
              <a:gd name="connsiteY5" fmla="*/ 1579 h 6959545"/>
              <a:gd name="connsiteX0" fmla="*/ 3842040 w 7759022"/>
              <a:gd name="connsiteY0" fmla="*/ 1579 h 6990567"/>
              <a:gd name="connsiteX1" fmla="*/ 7759022 w 7759022"/>
              <a:gd name="connsiteY1" fmla="*/ 0 h 6990567"/>
              <a:gd name="connsiteX2" fmla="*/ 7758109 w 7759022"/>
              <a:gd name="connsiteY2" fmla="*/ 4333859 h 6990567"/>
              <a:gd name="connsiteX3" fmla="*/ 6258948 w 7759022"/>
              <a:gd name="connsiteY3" fmla="*/ 6959545 h 6990567"/>
              <a:gd name="connsiteX4" fmla="*/ 0 w 7759022"/>
              <a:gd name="connsiteY4" fmla="*/ 6990567 h 6990567"/>
              <a:gd name="connsiteX5" fmla="*/ 3842040 w 7759022"/>
              <a:gd name="connsiteY5" fmla="*/ 1579 h 6990567"/>
              <a:gd name="connsiteX0" fmla="*/ 4125068 w 7759022"/>
              <a:gd name="connsiteY0" fmla="*/ 1579 h 6990567"/>
              <a:gd name="connsiteX1" fmla="*/ 7759022 w 7759022"/>
              <a:gd name="connsiteY1" fmla="*/ 0 h 6990567"/>
              <a:gd name="connsiteX2" fmla="*/ 7758109 w 7759022"/>
              <a:gd name="connsiteY2" fmla="*/ 4333859 h 6990567"/>
              <a:gd name="connsiteX3" fmla="*/ 6258948 w 7759022"/>
              <a:gd name="connsiteY3" fmla="*/ 6959545 h 6990567"/>
              <a:gd name="connsiteX4" fmla="*/ 0 w 7759022"/>
              <a:gd name="connsiteY4" fmla="*/ 6990567 h 6990567"/>
              <a:gd name="connsiteX5" fmla="*/ 4125068 w 7759022"/>
              <a:gd name="connsiteY5" fmla="*/ 1579 h 6990567"/>
              <a:gd name="connsiteX0" fmla="*/ 4023468 w 7657422"/>
              <a:gd name="connsiteY0" fmla="*/ 1579 h 6959545"/>
              <a:gd name="connsiteX1" fmla="*/ 7657422 w 7657422"/>
              <a:gd name="connsiteY1" fmla="*/ 0 h 6959545"/>
              <a:gd name="connsiteX2" fmla="*/ 7656509 w 7657422"/>
              <a:gd name="connsiteY2" fmla="*/ 4333859 h 6959545"/>
              <a:gd name="connsiteX3" fmla="*/ 6157348 w 7657422"/>
              <a:gd name="connsiteY3" fmla="*/ 6959545 h 6959545"/>
              <a:gd name="connsiteX4" fmla="*/ 0 w 7657422"/>
              <a:gd name="connsiteY4" fmla="*/ 6939767 h 6959545"/>
              <a:gd name="connsiteX5" fmla="*/ 4023468 w 7657422"/>
              <a:gd name="connsiteY5" fmla="*/ 1579 h 6959545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6179119 w 7679193"/>
              <a:gd name="connsiteY3" fmla="*/ 6959545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5707404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5801747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63766 w 7679193"/>
              <a:gd name="connsiteY2" fmla="*/ 3804087 h 7005082"/>
              <a:gd name="connsiteX3" fmla="*/ 5801747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9193" h="7005082">
                <a:moveTo>
                  <a:pt x="4045239" y="1579"/>
                </a:moveTo>
                <a:lnTo>
                  <a:pt x="7679193" y="0"/>
                </a:lnTo>
                <a:cubicBezTo>
                  <a:pt x="7678889" y="1092080"/>
                  <a:pt x="7664070" y="2712007"/>
                  <a:pt x="7663766" y="3804087"/>
                </a:cubicBezTo>
                <a:lnTo>
                  <a:pt x="5801747" y="6988573"/>
                </a:lnTo>
                <a:lnTo>
                  <a:pt x="0" y="7005082"/>
                </a:lnTo>
                <a:lnTo>
                  <a:pt x="4045239" y="1579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A67EEDB7-4D0A-A800-DE28-0C4984B110CA}"/>
              </a:ext>
            </a:extLst>
          </p:cNvPr>
          <p:cNvSpPr>
            <a:spLocks/>
          </p:cNvSpPr>
          <p:nvPr userDrawn="1"/>
        </p:nvSpPr>
        <p:spPr bwMode="auto">
          <a:xfrm>
            <a:off x="876629" y="-15775"/>
            <a:ext cx="7686809" cy="6857999"/>
          </a:xfrm>
          <a:custGeom>
            <a:avLst/>
            <a:gdLst>
              <a:gd name="T0" fmla="*/ 0 w 956"/>
              <a:gd name="T1" fmla="*/ 513 h 801"/>
              <a:gd name="T2" fmla="*/ 0 w 956"/>
              <a:gd name="T3" fmla="*/ 801 h 801"/>
              <a:gd name="T4" fmla="*/ 495 w 956"/>
              <a:gd name="T5" fmla="*/ 801 h 801"/>
              <a:gd name="T6" fmla="*/ 956 w 956"/>
              <a:gd name="T7" fmla="*/ 0 h 801"/>
              <a:gd name="T8" fmla="*/ 290 w 956"/>
              <a:gd name="T9" fmla="*/ 0 h 801"/>
              <a:gd name="T10" fmla="*/ 0 w 956"/>
              <a:gd name="T11" fmla="*/ 513 h 801"/>
              <a:gd name="connsiteX0" fmla="*/ 0 w 10000"/>
              <a:gd name="connsiteY0" fmla="*/ 6404 h 10000"/>
              <a:gd name="connsiteX1" fmla="*/ 0 w 10000"/>
              <a:gd name="connsiteY1" fmla="*/ 10000 h 10000"/>
              <a:gd name="connsiteX2" fmla="*/ 4844 w 10000"/>
              <a:gd name="connsiteY2" fmla="*/ 10000 h 10000"/>
              <a:gd name="connsiteX3" fmla="*/ 10000 w 10000"/>
              <a:gd name="connsiteY3" fmla="*/ 0 h 10000"/>
              <a:gd name="connsiteX4" fmla="*/ 3033 w 10000"/>
              <a:gd name="connsiteY4" fmla="*/ 0 h 10000"/>
              <a:gd name="connsiteX5" fmla="*/ 0 w 10000"/>
              <a:gd name="connsiteY5" fmla="*/ 640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6404"/>
                </a:moveTo>
                <a:lnTo>
                  <a:pt x="0" y="10000"/>
                </a:lnTo>
                <a:lnTo>
                  <a:pt x="4844" y="10000"/>
                </a:lnTo>
                <a:lnTo>
                  <a:pt x="10000" y="0"/>
                </a:lnTo>
                <a:lnTo>
                  <a:pt x="3033" y="0"/>
                </a:lnTo>
                <a:lnTo>
                  <a:pt x="0" y="6404"/>
                </a:lnTo>
                <a:close/>
              </a:path>
            </a:pathLst>
          </a:custGeom>
          <a:gradFill>
            <a:gsLst>
              <a:gs pos="5000">
                <a:srgbClr val="2C2C2C"/>
              </a:gs>
              <a:gs pos="62000">
                <a:schemeClr val="tx2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6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3CB460A-39A9-54F6-0195-13B362A33766}"/>
              </a:ext>
            </a:extLst>
          </p:cNvPr>
          <p:cNvSpPr>
            <a:spLocks/>
          </p:cNvSpPr>
          <p:nvPr userDrawn="1"/>
        </p:nvSpPr>
        <p:spPr bwMode="auto">
          <a:xfrm>
            <a:off x="-32223" y="-14401"/>
            <a:ext cx="8108976" cy="6902576"/>
          </a:xfrm>
          <a:custGeom>
            <a:avLst/>
            <a:gdLst>
              <a:gd name="T0" fmla="*/ 0 w 722"/>
              <a:gd name="T1" fmla="*/ 0 h 796"/>
              <a:gd name="T2" fmla="*/ 722 w 722"/>
              <a:gd name="T3" fmla="*/ 0 h 796"/>
              <a:gd name="T4" fmla="*/ 273 w 722"/>
              <a:gd name="T5" fmla="*/ 796 h 796"/>
              <a:gd name="T6" fmla="*/ 0 w 722"/>
              <a:gd name="T7" fmla="*/ 796 h 796"/>
              <a:gd name="T8" fmla="*/ 0 w 722"/>
              <a:gd name="T9" fmla="*/ 0 h 796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231 w 10000"/>
              <a:gd name="connsiteY2" fmla="*/ 9977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2115"/>
              <a:gd name="connsiteY0" fmla="*/ 23 h 10023"/>
              <a:gd name="connsiteX1" fmla="*/ 12115 w 12115"/>
              <a:gd name="connsiteY1" fmla="*/ 0 h 10023"/>
              <a:gd name="connsiteX2" fmla="*/ 6231 w 12115"/>
              <a:gd name="connsiteY2" fmla="*/ 10000 h 10023"/>
              <a:gd name="connsiteX3" fmla="*/ 0 w 12115"/>
              <a:gd name="connsiteY3" fmla="*/ 10023 h 10023"/>
              <a:gd name="connsiteX4" fmla="*/ 0 w 12115"/>
              <a:gd name="connsiteY4" fmla="*/ 23 h 10023"/>
              <a:gd name="connsiteX0" fmla="*/ 0 w 12270"/>
              <a:gd name="connsiteY0" fmla="*/ 46 h 10046"/>
              <a:gd name="connsiteX1" fmla="*/ 12270 w 12270"/>
              <a:gd name="connsiteY1" fmla="*/ 0 h 10046"/>
              <a:gd name="connsiteX2" fmla="*/ 6231 w 12270"/>
              <a:gd name="connsiteY2" fmla="*/ 10023 h 10046"/>
              <a:gd name="connsiteX3" fmla="*/ 0 w 12270"/>
              <a:gd name="connsiteY3" fmla="*/ 10046 h 10046"/>
              <a:gd name="connsiteX4" fmla="*/ 0 w 12270"/>
              <a:gd name="connsiteY4" fmla="*/ 46 h 10046"/>
              <a:gd name="connsiteX0" fmla="*/ 0 w 12451"/>
              <a:gd name="connsiteY0" fmla="*/ 23 h 10023"/>
              <a:gd name="connsiteX1" fmla="*/ 12451 w 12451"/>
              <a:gd name="connsiteY1" fmla="*/ 0 h 10023"/>
              <a:gd name="connsiteX2" fmla="*/ 6231 w 12451"/>
              <a:gd name="connsiteY2" fmla="*/ 10000 h 10023"/>
              <a:gd name="connsiteX3" fmla="*/ 0 w 12451"/>
              <a:gd name="connsiteY3" fmla="*/ 10023 h 10023"/>
              <a:gd name="connsiteX4" fmla="*/ 0 w 12451"/>
              <a:gd name="connsiteY4" fmla="*/ 23 h 10023"/>
              <a:gd name="connsiteX0" fmla="*/ 0 w 12606"/>
              <a:gd name="connsiteY0" fmla="*/ 23 h 10023"/>
              <a:gd name="connsiteX1" fmla="*/ 12606 w 12606"/>
              <a:gd name="connsiteY1" fmla="*/ 0 h 10023"/>
              <a:gd name="connsiteX2" fmla="*/ 6231 w 12606"/>
              <a:gd name="connsiteY2" fmla="*/ 10000 h 10023"/>
              <a:gd name="connsiteX3" fmla="*/ 0 w 12606"/>
              <a:gd name="connsiteY3" fmla="*/ 10023 h 10023"/>
              <a:gd name="connsiteX4" fmla="*/ 0 w 12606"/>
              <a:gd name="connsiteY4" fmla="*/ 23 h 10023"/>
              <a:gd name="connsiteX0" fmla="*/ 1496 w 14102"/>
              <a:gd name="connsiteY0" fmla="*/ 23 h 10046"/>
              <a:gd name="connsiteX1" fmla="*/ 14102 w 14102"/>
              <a:gd name="connsiteY1" fmla="*/ 0 h 10046"/>
              <a:gd name="connsiteX2" fmla="*/ 7727 w 14102"/>
              <a:gd name="connsiteY2" fmla="*/ 10000 h 10046"/>
              <a:gd name="connsiteX3" fmla="*/ 0 w 14102"/>
              <a:gd name="connsiteY3" fmla="*/ 10046 h 10046"/>
              <a:gd name="connsiteX4" fmla="*/ 1496 w 14102"/>
              <a:gd name="connsiteY4" fmla="*/ 23 h 10046"/>
              <a:gd name="connsiteX0" fmla="*/ 52 w 14102"/>
              <a:gd name="connsiteY0" fmla="*/ 23 h 10046"/>
              <a:gd name="connsiteX1" fmla="*/ 14102 w 14102"/>
              <a:gd name="connsiteY1" fmla="*/ 0 h 10046"/>
              <a:gd name="connsiteX2" fmla="*/ 7727 w 14102"/>
              <a:gd name="connsiteY2" fmla="*/ 10000 h 10046"/>
              <a:gd name="connsiteX3" fmla="*/ 0 w 14102"/>
              <a:gd name="connsiteY3" fmla="*/ 10046 h 10046"/>
              <a:gd name="connsiteX4" fmla="*/ 52 w 14102"/>
              <a:gd name="connsiteY4" fmla="*/ 23 h 10046"/>
              <a:gd name="connsiteX0" fmla="*/ 52 w 14102"/>
              <a:gd name="connsiteY0" fmla="*/ 23 h 10046"/>
              <a:gd name="connsiteX1" fmla="*/ 14102 w 14102"/>
              <a:gd name="connsiteY1" fmla="*/ 0 h 10046"/>
              <a:gd name="connsiteX2" fmla="*/ 7762 w 14102"/>
              <a:gd name="connsiteY2" fmla="*/ 10016 h 10046"/>
              <a:gd name="connsiteX3" fmla="*/ 0 w 14102"/>
              <a:gd name="connsiteY3" fmla="*/ 10046 h 10046"/>
              <a:gd name="connsiteX4" fmla="*/ 52 w 14102"/>
              <a:gd name="connsiteY4" fmla="*/ 23 h 10046"/>
              <a:gd name="connsiteX0" fmla="*/ 52 w 16864"/>
              <a:gd name="connsiteY0" fmla="*/ 3 h 10026"/>
              <a:gd name="connsiteX1" fmla="*/ 16864 w 16864"/>
              <a:gd name="connsiteY1" fmla="*/ 0 h 10026"/>
              <a:gd name="connsiteX2" fmla="*/ 7762 w 16864"/>
              <a:gd name="connsiteY2" fmla="*/ 9996 h 10026"/>
              <a:gd name="connsiteX3" fmla="*/ 0 w 16864"/>
              <a:gd name="connsiteY3" fmla="*/ 10026 h 10026"/>
              <a:gd name="connsiteX4" fmla="*/ 52 w 16864"/>
              <a:gd name="connsiteY4" fmla="*/ 3 h 10026"/>
              <a:gd name="connsiteX0" fmla="*/ 52 w 16864"/>
              <a:gd name="connsiteY0" fmla="*/ 3 h 10036"/>
              <a:gd name="connsiteX1" fmla="*/ 16864 w 16864"/>
              <a:gd name="connsiteY1" fmla="*/ 0 h 10036"/>
              <a:gd name="connsiteX2" fmla="*/ 10479 w 16864"/>
              <a:gd name="connsiteY2" fmla="*/ 10036 h 10036"/>
              <a:gd name="connsiteX3" fmla="*/ 0 w 16864"/>
              <a:gd name="connsiteY3" fmla="*/ 10026 h 10036"/>
              <a:gd name="connsiteX4" fmla="*/ 52 w 16864"/>
              <a:gd name="connsiteY4" fmla="*/ 3 h 10036"/>
              <a:gd name="connsiteX0" fmla="*/ 52 w 17532"/>
              <a:gd name="connsiteY0" fmla="*/ 3 h 10036"/>
              <a:gd name="connsiteX1" fmla="*/ 17532 w 17532"/>
              <a:gd name="connsiteY1" fmla="*/ 0 h 10036"/>
              <a:gd name="connsiteX2" fmla="*/ 10479 w 17532"/>
              <a:gd name="connsiteY2" fmla="*/ 10036 h 10036"/>
              <a:gd name="connsiteX3" fmla="*/ 0 w 17532"/>
              <a:gd name="connsiteY3" fmla="*/ 10026 h 10036"/>
              <a:gd name="connsiteX4" fmla="*/ 52 w 17532"/>
              <a:gd name="connsiteY4" fmla="*/ 3 h 1003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014 w 17532"/>
              <a:gd name="connsiteY2" fmla="*/ 997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081 w 17532"/>
              <a:gd name="connsiteY2" fmla="*/ 997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215 w 17532"/>
              <a:gd name="connsiteY2" fmla="*/ 999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19 w 17532"/>
              <a:gd name="connsiteY0" fmla="*/ 3 h 10026"/>
              <a:gd name="connsiteX1" fmla="*/ 17532 w 17532"/>
              <a:gd name="connsiteY1" fmla="*/ 0 h 10026"/>
              <a:gd name="connsiteX2" fmla="*/ 11215 w 17532"/>
              <a:gd name="connsiteY2" fmla="*/ 9995 h 10026"/>
              <a:gd name="connsiteX3" fmla="*/ 0 w 17532"/>
              <a:gd name="connsiteY3" fmla="*/ 10026 h 10026"/>
              <a:gd name="connsiteX4" fmla="*/ 19 w 17532"/>
              <a:gd name="connsiteY4" fmla="*/ 3 h 10026"/>
              <a:gd name="connsiteX0" fmla="*/ 19 w 17543"/>
              <a:gd name="connsiteY0" fmla="*/ 13 h 10036"/>
              <a:gd name="connsiteX1" fmla="*/ 17543 w 17543"/>
              <a:gd name="connsiteY1" fmla="*/ 0 h 10036"/>
              <a:gd name="connsiteX2" fmla="*/ 11215 w 17543"/>
              <a:gd name="connsiteY2" fmla="*/ 10005 h 10036"/>
              <a:gd name="connsiteX3" fmla="*/ 0 w 17543"/>
              <a:gd name="connsiteY3" fmla="*/ 10036 h 10036"/>
              <a:gd name="connsiteX4" fmla="*/ 19 w 17543"/>
              <a:gd name="connsiteY4" fmla="*/ 13 h 10036"/>
              <a:gd name="connsiteX0" fmla="*/ 8 w 17543"/>
              <a:gd name="connsiteY0" fmla="*/ 0 h 10044"/>
              <a:gd name="connsiteX1" fmla="*/ 17543 w 17543"/>
              <a:gd name="connsiteY1" fmla="*/ 8 h 10044"/>
              <a:gd name="connsiteX2" fmla="*/ 11215 w 17543"/>
              <a:gd name="connsiteY2" fmla="*/ 10013 h 10044"/>
              <a:gd name="connsiteX3" fmla="*/ 0 w 17543"/>
              <a:gd name="connsiteY3" fmla="*/ 10044 h 10044"/>
              <a:gd name="connsiteX4" fmla="*/ 8 w 17543"/>
              <a:gd name="connsiteY4" fmla="*/ 0 h 10044"/>
              <a:gd name="connsiteX0" fmla="*/ 8 w 11215"/>
              <a:gd name="connsiteY0" fmla="*/ 27 h 10071"/>
              <a:gd name="connsiteX1" fmla="*/ 10522 w 11215"/>
              <a:gd name="connsiteY1" fmla="*/ 0 h 10071"/>
              <a:gd name="connsiteX2" fmla="*/ 11215 w 11215"/>
              <a:gd name="connsiteY2" fmla="*/ 10040 h 10071"/>
              <a:gd name="connsiteX3" fmla="*/ 0 w 11215"/>
              <a:gd name="connsiteY3" fmla="*/ 10071 h 10071"/>
              <a:gd name="connsiteX4" fmla="*/ 8 w 11215"/>
              <a:gd name="connsiteY4" fmla="*/ 27 h 10071"/>
              <a:gd name="connsiteX0" fmla="*/ 8 w 10522"/>
              <a:gd name="connsiteY0" fmla="*/ 27 h 10075"/>
              <a:gd name="connsiteX1" fmla="*/ 10522 w 10522"/>
              <a:gd name="connsiteY1" fmla="*/ 0 h 10075"/>
              <a:gd name="connsiteX2" fmla="*/ 6940 w 10522"/>
              <a:gd name="connsiteY2" fmla="*/ 10075 h 10075"/>
              <a:gd name="connsiteX3" fmla="*/ 0 w 10522"/>
              <a:gd name="connsiteY3" fmla="*/ 10071 h 10075"/>
              <a:gd name="connsiteX4" fmla="*/ 8 w 10522"/>
              <a:gd name="connsiteY4" fmla="*/ 27 h 10075"/>
              <a:gd name="connsiteX0" fmla="*/ 8 w 13036"/>
              <a:gd name="connsiteY0" fmla="*/ 0 h 10048"/>
              <a:gd name="connsiteX1" fmla="*/ 13036 w 13036"/>
              <a:gd name="connsiteY1" fmla="*/ 26 h 10048"/>
              <a:gd name="connsiteX2" fmla="*/ 6940 w 13036"/>
              <a:gd name="connsiteY2" fmla="*/ 10048 h 10048"/>
              <a:gd name="connsiteX3" fmla="*/ 0 w 13036"/>
              <a:gd name="connsiteY3" fmla="*/ 10044 h 10048"/>
              <a:gd name="connsiteX4" fmla="*/ 8 w 13036"/>
              <a:gd name="connsiteY4" fmla="*/ 0 h 10048"/>
              <a:gd name="connsiteX0" fmla="*/ 8 w 13036"/>
              <a:gd name="connsiteY0" fmla="*/ 0 h 10044"/>
              <a:gd name="connsiteX1" fmla="*/ 13036 w 13036"/>
              <a:gd name="connsiteY1" fmla="*/ 26 h 10044"/>
              <a:gd name="connsiteX2" fmla="*/ 6882 w 13036"/>
              <a:gd name="connsiteY2" fmla="*/ 10030 h 10044"/>
              <a:gd name="connsiteX3" fmla="*/ 0 w 13036"/>
              <a:gd name="connsiteY3" fmla="*/ 10044 h 10044"/>
              <a:gd name="connsiteX4" fmla="*/ 8 w 13036"/>
              <a:gd name="connsiteY4" fmla="*/ 0 h 10044"/>
              <a:gd name="connsiteX0" fmla="*/ 8 w 13036"/>
              <a:gd name="connsiteY0" fmla="*/ 0 h 10065"/>
              <a:gd name="connsiteX1" fmla="*/ 13036 w 13036"/>
              <a:gd name="connsiteY1" fmla="*/ 26 h 10065"/>
              <a:gd name="connsiteX2" fmla="*/ 6689 w 13036"/>
              <a:gd name="connsiteY2" fmla="*/ 10065 h 10065"/>
              <a:gd name="connsiteX3" fmla="*/ 0 w 13036"/>
              <a:gd name="connsiteY3" fmla="*/ 10044 h 10065"/>
              <a:gd name="connsiteX4" fmla="*/ 8 w 13036"/>
              <a:gd name="connsiteY4" fmla="*/ 0 h 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6" h="10065">
                <a:moveTo>
                  <a:pt x="8" y="0"/>
                </a:moveTo>
                <a:lnTo>
                  <a:pt x="13036" y="26"/>
                </a:lnTo>
                <a:lnTo>
                  <a:pt x="6689" y="10065"/>
                </a:lnTo>
                <a:lnTo>
                  <a:pt x="0" y="10044"/>
                </a:lnTo>
                <a:cubicBezTo>
                  <a:pt x="17" y="6703"/>
                  <a:pt x="-9" y="3341"/>
                  <a:pt x="8" y="0"/>
                </a:cubicBezTo>
                <a:close/>
              </a:path>
            </a:pathLst>
          </a:custGeom>
          <a:gradFill>
            <a:gsLst>
              <a:gs pos="52000">
                <a:schemeClr val="tx1">
                  <a:lumMod val="75000"/>
                  <a:lumOff val="25000"/>
                </a:schemeClr>
              </a:gs>
              <a:gs pos="82000">
                <a:srgbClr val="5A5A5A"/>
              </a:gs>
              <a:gs pos="100000">
                <a:srgbClr val="5F5F5F"/>
              </a:gs>
            </a:gsLst>
            <a:lin ang="3000000" scaled="0"/>
          </a:gra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5D4E811A-68E1-6A97-C96E-3F27C8F76BE0}"/>
              </a:ext>
            </a:extLst>
          </p:cNvPr>
          <p:cNvSpPr>
            <a:spLocks/>
          </p:cNvSpPr>
          <p:nvPr userDrawn="1"/>
        </p:nvSpPr>
        <p:spPr bwMode="auto">
          <a:xfrm>
            <a:off x="2209176" y="3456710"/>
            <a:ext cx="4299176" cy="3429000"/>
          </a:xfrm>
          <a:custGeom>
            <a:avLst/>
            <a:gdLst>
              <a:gd name="T0" fmla="*/ 499 w 499"/>
              <a:gd name="T1" fmla="*/ 0 h 398"/>
              <a:gd name="T2" fmla="*/ 226 w 499"/>
              <a:gd name="T3" fmla="*/ 0 h 398"/>
              <a:gd name="T4" fmla="*/ 0 w 499"/>
              <a:gd name="T5" fmla="*/ 398 h 398"/>
              <a:gd name="T6" fmla="*/ 273 w 499"/>
              <a:gd name="T7" fmla="*/ 398 h 398"/>
              <a:gd name="T8" fmla="*/ 499 w 499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9" h="398">
                <a:moveTo>
                  <a:pt x="499" y="0"/>
                </a:moveTo>
                <a:lnTo>
                  <a:pt x="226" y="0"/>
                </a:lnTo>
                <a:lnTo>
                  <a:pt x="0" y="398"/>
                </a:lnTo>
                <a:lnTo>
                  <a:pt x="273" y="398"/>
                </a:lnTo>
                <a:lnTo>
                  <a:pt x="499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75000"/>
                </a:schemeClr>
              </a:gs>
              <a:gs pos="68000">
                <a:schemeClr val="tx2">
                  <a:lumMod val="50000"/>
                  <a:lumOff val="50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CF0C25A0-646B-916D-80E6-B03039928697}"/>
              </a:ext>
            </a:extLst>
          </p:cNvPr>
          <p:cNvSpPr>
            <a:spLocks/>
          </p:cNvSpPr>
          <p:nvPr userDrawn="1"/>
        </p:nvSpPr>
        <p:spPr bwMode="auto">
          <a:xfrm>
            <a:off x="3960220" y="3450562"/>
            <a:ext cx="2619136" cy="3429000"/>
          </a:xfrm>
          <a:custGeom>
            <a:avLst/>
            <a:gdLst>
              <a:gd name="T0" fmla="*/ 0 w 304"/>
              <a:gd name="T1" fmla="*/ 398 h 398"/>
              <a:gd name="T2" fmla="*/ 74 w 304"/>
              <a:gd name="T3" fmla="*/ 398 h 398"/>
              <a:gd name="T4" fmla="*/ 304 w 304"/>
              <a:gd name="T5" fmla="*/ 0 h 398"/>
              <a:gd name="T6" fmla="*/ 223 w 304"/>
              <a:gd name="T7" fmla="*/ 0 h 398"/>
              <a:gd name="T8" fmla="*/ 0 w 304"/>
              <a:gd name="T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98">
                <a:moveTo>
                  <a:pt x="0" y="398"/>
                </a:moveTo>
                <a:lnTo>
                  <a:pt x="74" y="398"/>
                </a:lnTo>
                <a:lnTo>
                  <a:pt x="304" y="0"/>
                </a:lnTo>
                <a:lnTo>
                  <a:pt x="223" y="0"/>
                </a:lnTo>
                <a:lnTo>
                  <a:pt x="0" y="39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C4A6C08A-1102-22D6-CDC7-F94643959DC1}"/>
              </a:ext>
            </a:extLst>
          </p:cNvPr>
          <p:cNvSpPr>
            <a:spLocks/>
          </p:cNvSpPr>
          <p:nvPr userDrawn="1"/>
        </p:nvSpPr>
        <p:spPr bwMode="auto">
          <a:xfrm>
            <a:off x="10367888" y="3713311"/>
            <a:ext cx="1835121" cy="3144689"/>
          </a:xfrm>
          <a:custGeom>
            <a:avLst/>
            <a:gdLst>
              <a:gd name="T0" fmla="*/ 213 w 213"/>
              <a:gd name="T1" fmla="*/ 0 h 365"/>
              <a:gd name="T2" fmla="*/ 0 w 213"/>
              <a:gd name="T3" fmla="*/ 365 h 365"/>
              <a:gd name="T4" fmla="*/ 213 w 213"/>
              <a:gd name="T5" fmla="*/ 365 h 365"/>
              <a:gd name="T6" fmla="*/ 213 w 213"/>
              <a:gd name="T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" h="365">
                <a:moveTo>
                  <a:pt x="213" y="0"/>
                </a:moveTo>
                <a:lnTo>
                  <a:pt x="0" y="365"/>
                </a:lnTo>
                <a:lnTo>
                  <a:pt x="213" y="365"/>
                </a:lnTo>
                <a:lnTo>
                  <a:pt x="213" y="0"/>
                </a:lnTo>
                <a:close/>
              </a:path>
            </a:pathLst>
          </a:custGeom>
          <a:solidFill>
            <a:srgbClr val="74121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FD0B610-2095-390B-36E3-2861E97A12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97" y="970721"/>
            <a:ext cx="1963312" cy="664029"/>
          </a:xfrm>
          <a:prstGeom prst="rect">
            <a:avLst/>
          </a:prstGeom>
        </p:spPr>
      </p:pic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ABD29FDD-D53B-A316-CE9E-C0BB1690ADF0}"/>
              </a:ext>
            </a:extLst>
          </p:cNvPr>
          <p:cNvSpPr/>
          <p:nvPr userDrawn="1"/>
        </p:nvSpPr>
        <p:spPr>
          <a:xfrm rot="175485">
            <a:off x="1821520" y="4675411"/>
            <a:ext cx="2314796" cy="2272379"/>
          </a:xfrm>
          <a:custGeom>
            <a:avLst/>
            <a:gdLst>
              <a:gd name="connsiteX0" fmla="*/ 0 w 2262277"/>
              <a:gd name="connsiteY0" fmla="*/ 2214205 h 4428410"/>
              <a:gd name="connsiteX1" fmla="*/ 1131139 w 2262277"/>
              <a:gd name="connsiteY1" fmla="*/ 0 h 4428410"/>
              <a:gd name="connsiteX2" fmla="*/ 2262277 w 2262277"/>
              <a:gd name="connsiteY2" fmla="*/ 0 h 4428410"/>
              <a:gd name="connsiteX3" fmla="*/ 0 w 2262277"/>
              <a:gd name="connsiteY3" fmla="*/ 4428410 h 4428410"/>
              <a:gd name="connsiteX4" fmla="*/ 0 w 2262277"/>
              <a:gd name="connsiteY4" fmla="*/ 2214205 h 4428410"/>
              <a:gd name="connsiteX0" fmla="*/ 0 w 2262277"/>
              <a:gd name="connsiteY0" fmla="*/ 2214205 h 2708951"/>
              <a:gd name="connsiteX1" fmla="*/ 1131139 w 2262277"/>
              <a:gd name="connsiteY1" fmla="*/ 0 h 2708951"/>
              <a:gd name="connsiteX2" fmla="*/ 2262277 w 2262277"/>
              <a:gd name="connsiteY2" fmla="*/ 0 h 2708951"/>
              <a:gd name="connsiteX3" fmla="*/ 799998 w 2262277"/>
              <a:gd name="connsiteY3" fmla="*/ 2708951 h 2708951"/>
              <a:gd name="connsiteX4" fmla="*/ 0 w 2262277"/>
              <a:gd name="connsiteY4" fmla="*/ 2214205 h 2708951"/>
              <a:gd name="connsiteX0" fmla="*/ 0 w 2262277"/>
              <a:gd name="connsiteY0" fmla="*/ 2214205 h 2214205"/>
              <a:gd name="connsiteX1" fmla="*/ 1131139 w 2262277"/>
              <a:gd name="connsiteY1" fmla="*/ 0 h 2214205"/>
              <a:gd name="connsiteX2" fmla="*/ 2262277 w 2262277"/>
              <a:gd name="connsiteY2" fmla="*/ 0 h 2214205"/>
              <a:gd name="connsiteX3" fmla="*/ 1174394 w 2262277"/>
              <a:gd name="connsiteY3" fmla="*/ 2162664 h 2214205"/>
              <a:gd name="connsiteX4" fmla="*/ 0 w 2262277"/>
              <a:gd name="connsiteY4" fmla="*/ 2214205 h 2214205"/>
              <a:gd name="connsiteX0" fmla="*/ 0 w 2314796"/>
              <a:gd name="connsiteY0" fmla="*/ 2272379 h 2272379"/>
              <a:gd name="connsiteX1" fmla="*/ 1183658 w 2314796"/>
              <a:gd name="connsiteY1" fmla="*/ 0 h 2272379"/>
              <a:gd name="connsiteX2" fmla="*/ 2314796 w 2314796"/>
              <a:gd name="connsiteY2" fmla="*/ 0 h 2272379"/>
              <a:gd name="connsiteX3" fmla="*/ 1226913 w 2314796"/>
              <a:gd name="connsiteY3" fmla="*/ 2162664 h 2272379"/>
              <a:gd name="connsiteX4" fmla="*/ 0 w 2314796"/>
              <a:gd name="connsiteY4" fmla="*/ 2272379 h 22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4796" h="2272379">
                <a:moveTo>
                  <a:pt x="0" y="2272379"/>
                </a:moveTo>
                <a:lnTo>
                  <a:pt x="1183658" y="0"/>
                </a:lnTo>
                <a:lnTo>
                  <a:pt x="2314796" y="0"/>
                </a:lnTo>
                <a:lnTo>
                  <a:pt x="1226913" y="2162664"/>
                </a:lnTo>
                <a:lnTo>
                  <a:pt x="0" y="2272379"/>
                </a:lnTo>
                <a:close/>
              </a:path>
            </a:pathLst>
          </a:custGeom>
          <a:solidFill>
            <a:schemeClr val="bg1">
              <a:lumMod val="7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324D19CD-B969-9A41-96FD-3C48671D55E3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5616"/>
            <a:ext cx="1317018" cy="2121303"/>
          </a:xfrm>
          <a:custGeom>
            <a:avLst/>
            <a:gdLst>
              <a:gd name="T0" fmla="*/ 213 w 213"/>
              <a:gd name="T1" fmla="*/ 0 h 365"/>
              <a:gd name="T2" fmla="*/ 0 w 213"/>
              <a:gd name="T3" fmla="*/ 365 h 365"/>
              <a:gd name="T4" fmla="*/ 213 w 213"/>
              <a:gd name="T5" fmla="*/ 365 h 365"/>
              <a:gd name="T6" fmla="*/ 213 w 213"/>
              <a:gd name="T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" h="365">
                <a:moveTo>
                  <a:pt x="213" y="0"/>
                </a:moveTo>
                <a:lnTo>
                  <a:pt x="0" y="365"/>
                </a:lnTo>
                <a:lnTo>
                  <a:pt x="213" y="365"/>
                </a:lnTo>
                <a:lnTo>
                  <a:pt x="213" y="0"/>
                </a:lnTo>
                <a:close/>
              </a:path>
            </a:pathLst>
          </a:custGeom>
          <a:solidFill>
            <a:srgbClr val="74121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0A2D9FB8-C727-0DEB-593D-6A0268E96FC9}"/>
              </a:ext>
            </a:extLst>
          </p:cNvPr>
          <p:cNvSpPr>
            <a:spLocks/>
          </p:cNvSpPr>
          <p:nvPr userDrawn="1"/>
        </p:nvSpPr>
        <p:spPr bwMode="auto">
          <a:xfrm>
            <a:off x="10469449" y="3095152"/>
            <a:ext cx="1758053" cy="3140035"/>
          </a:xfrm>
          <a:custGeom>
            <a:avLst/>
            <a:gdLst>
              <a:gd name="T0" fmla="*/ 0 w 304"/>
              <a:gd name="T1" fmla="*/ 398 h 398"/>
              <a:gd name="T2" fmla="*/ 74 w 304"/>
              <a:gd name="T3" fmla="*/ 398 h 398"/>
              <a:gd name="T4" fmla="*/ 304 w 304"/>
              <a:gd name="T5" fmla="*/ 0 h 398"/>
              <a:gd name="T6" fmla="*/ 223 w 304"/>
              <a:gd name="T7" fmla="*/ 0 h 398"/>
              <a:gd name="T8" fmla="*/ 0 w 304"/>
              <a:gd name="T9" fmla="*/ 398 h 398"/>
              <a:gd name="connsiteX0" fmla="*/ 0 w 10000"/>
              <a:gd name="connsiteY0" fmla="*/ 10000 h 10000"/>
              <a:gd name="connsiteX1" fmla="*/ 2434 w 10000"/>
              <a:gd name="connsiteY1" fmla="*/ 10000 h 10000"/>
              <a:gd name="connsiteX2" fmla="*/ 10000 w 10000"/>
              <a:gd name="connsiteY2" fmla="*/ 0 h 10000"/>
              <a:gd name="connsiteX3" fmla="*/ 6202 w 10000"/>
              <a:gd name="connsiteY3" fmla="*/ 1468 h 10000"/>
              <a:gd name="connsiteX4" fmla="*/ 0 w 10000"/>
              <a:gd name="connsiteY4" fmla="*/ 10000 h 10000"/>
              <a:gd name="connsiteX0" fmla="*/ 0 w 6254"/>
              <a:gd name="connsiteY0" fmla="*/ 8532 h 8532"/>
              <a:gd name="connsiteX1" fmla="*/ 2434 w 6254"/>
              <a:gd name="connsiteY1" fmla="*/ 8532 h 8532"/>
              <a:gd name="connsiteX2" fmla="*/ 6254 w 6254"/>
              <a:gd name="connsiteY2" fmla="*/ 3388 h 8532"/>
              <a:gd name="connsiteX3" fmla="*/ 6202 w 6254"/>
              <a:gd name="connsiteY3" fmla="*/ 0 h 8532"/>
              <a:gd name="connsiteX4" fmla="*/ 0 w 6254"/>
              <a:gd name="connsiteY4" fmla="*/ 8532 h 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" h="8532">
                <a:moveTo>
                  <a:pt x="0" y="8532"/>
                </a:moveTo>
                <a:lnTo>
                  <a:pt x="2434" y="8532"/>
                </a:lnTo>
                <a:lnTo>
                  <a:pt x="6254" y="3388"/>
                </a:lnTo>
                <a:cubicBezTo>
                  <a:pt x="6237" y="2259"/>
                  <a:pt x="6219" y="1129"/>
                  <a:pt x="6202" y="0"/>
                </a:cubicBezTo>
                <a:lnTo>
                  <a:pt x="0" y="8532"/>
                </a:lnTo>
                <a:close/>
              </a:path>
            </a:pathLst>
          </a:custGeom>
          <a:solidFill>
            <a:srgbClr val="A6A6A6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223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209197-5B03-3CAB-F2C4-DC93EB13BA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BA1C1F-29AE-DA6E-A103-FEB58C507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3A43F0-FAB0-EB23-6D56-32DE438124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E2F138-F467-9B3A-16DD-3501AE10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40" y="921703"/>
            <a:ext cx="708152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04EF5E-20B7-12DB-D863-48833C32BD39}"/>
              </a:ext>
            </a:extLst>
          </p:cNvPr>
          <p:cNvSpPr/>
          <p:nvPr userDrawn="1"/>
        </p:nvSpPr>
        <p:spPr>
          <a:xfrm rot="10800000">
            <a:off x="-1" y="1719943"/>
            <a:ext cx="622301" cy="309558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C78ED-462E-4ABB-181F-9D1A16009A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2641" y="2573973"/>
            <a:ext cx="7081520" cy="2626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BD3A-27D0-26DD-0032-C1DE757FF0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724" y="921703"/>
            <a:ext cx="2905785" cy="4278630"/>
          </a:xfrm>
          <a:custGeom>
            <a:avLst/>
            <a:gdLst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905125 w 2905125"/>
              <a:gd name="connsiteY2" fmla="*/ 855676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869499 w 2905125"/>
              <a:gd name="connsiteY2" fmla="*/ 1330689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891271 w 2905125"/>
              <a:gd name="connsiteY2" fmla="*/ 1323432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785"/>
              <a:gd name="connsiteY0" fmla="*/ 0 h 4278630"/>
              <a:gd name="connsiteX1" fmla="*/ 2049449 w 2905785"/>
              <a:gd name="connsiteY1" fmla="*/ 0 h 4278630"/>
              <a:gd name="connsiteX2" fmla="*/ 2905785 w 2905785"/>
              <a:gd name="connsiteY2" fmla="*/ 1330689 h 4278630"/>
              <a:gd name="connsiteX3" fmla="*/ 2905125 w 2905785"/>
              <a:gd name="connsiteY3" fmla="*/ 4278630 h 4278630"/>
              <a:gd name="connsiteX4" fmla="*/ 0 w 2905785"/>
              <a:gd name="connsiteY4" fmla="*/ 4278630 h 4278630"/>
              <a:gd name="connsiteX5" fmla="*/ 0 w 2905785"/>
              <a:gd name="connsiteY5" fmla="*/ 0 h 427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5785" h="4278630">
                <a:moveTo>
                  <a:pt x="0" y="0"/>
                </a:moveTo>
                <a:lnTo>
                  <a:pt x="2049449" y="0"/>
                </a:lnTo>
                <a:lnTo>
                  <a:pt x="2905785" y="1330689"/>
                </a:lnTo>
                <a:lnTo>
                  <a:pt x="2905125" y="4278630"/>
                </a:lnTo>
                <a:lnTo>
                  <a:pt x="0" y="427863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47847F8-C089-4AEF-C431-C6509AC01A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6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ayout_0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7049-D09A-FC97-5AE3-7684D997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61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CA447-4B33-14A4-A8B3-A50941C7F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80811-CF70-450A-27A7-6650EC921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DC6A165-7707-B831-4D31-547D2097E0C0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C2E61BC-4260-06A6-E9F0-F6A586DC6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5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3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8">
            <a:extLst>
              <a:ext uri="{FF2B5EF4-FFF2-40B4-BE49-F238E27FC236}">
                <a16:creationId xmlns:a16="http://schemas.microsoft.com/office/drawing/2014/main" id="{2EC006B8-36F2-B291-87A1-3D4528A9F2D9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2009576" y="3640922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376308-4430-17DE-55D8-C62E713A41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F87F34-3A4F-BEE8-D6A3-75E86F6048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995BA-762F-0E75-164E-C2DC8E53AF1E}"/>
              </a:ext>
            </a:extLst>
          </p:cNvPr>
          <p:cNvSpPr/>
          <p:nvPr userDrawn="1"/>
        </p:nvSpPr>
        <p:spPr>
          <a:xfrm>
            <a:off x="7293428" y="0"/>
            <a:ext cx="436517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508000" dir="786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344EBC-0EE1-6D60-DD13-A025929EB2A2}"/>
              </a:ext>
            </a:extLst>
          </p:cNvPr>
          <p:cNvGrpSpPr/>
          <p:nvPr userDrawn="1"/>
        </p:nvGrpSpPr>
        <p:grpSpPr>
          <a:xfrm rot="10800000">
            <a:off x="9169016" y="6004017"/>
            <a:ext cx="613993" cy="75107"/>
            <a:chOff x="-1587" y="4763"/>
            <a:chExt cx="300037" cy="42862"/>
          </a:xfrm>
          <a:solidFill>
            <a:srgbClr val="C04C4C"/>
          </a:solidFill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BCD5BC98-703E-C5F4-6A62-09FCC6A36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ECA11C4B-3AD6-EB59-443E-E2E20B42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080E09A2-A318-7937-F507-9F4F1573C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806198F1-CD00-115B-03EB-DA6337A9F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814EC3F6-24D4-D885-5046-3A3D6823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388382"/>
            <a:ext cx="667294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FFE63D60-4033-0963-0257-340E61B3359D}"/>
              </a:ext>
            </a:extLst>
          </p:cNvPr>
          <p:cNvSpPr>
            <a:spLocks noEditPoints="1"/>
          </p:cNvSpPr>
          <p:nvPr userDrawn="1"/>
        </p:nvSpPr>
        <p:spPr bwMode="auto">
          <a:xfrm rot="16200000">
            <a:off x="5061976" y="2610139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3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5600A4-3E4E-EC47-12EA-B6310B747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C459D-A688-50A7-E022-E57A39DF24C8}"/>
              </a:ext>
            </a:extLst>
          </p:cNvPr>
          <p:cNvSpPr/>
          <p:nvPr userDrawn="1"/>
        </p:nvSpPr>
        <p:spPr>
          <a:xfrm>
            <a:off x="729342" y="0"/>
            <a:ext cx="4285887" cy="6237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2AE79-79E4-0073-0455-4CDA30AD8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628-8D81-1CDE-6D27-24AB85F65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342FF-69D1-829A-9394-7FDD7C8DC0D8}"/>
              </a:ext>
            </a:extLst>
          </p:cNvPr>
          <p:cNvGrpSpPr/>
          <p:nvPr userDrawn="1"/>
        </p:nvGrpSpPr>
        <p:grpSpPr>
          <a:xfrm>
            <a:off x="2561933" y="419857"/>
            <a:ext cx="613993" cy="75107"/>
            <a:chOff x="-1587" y="4763"/>
            <a:chExt cx="300037" cy="42862"/>
          </a:xfrm>
          <a:solidFill>
            <a:srgbClr val="C04C4C"/>
          </a:solidFill>
        </p:grpSpPr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23262089-B548-7EB2-7E11-8E96F2D4E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E939BD00-47B2-AF84-6481-FC6D266B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3247BFCB-8D78-A506-7B1C-F4FFA425C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B4410486-EA59-BC01-71A7-DDAC2A1EA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B3FE10FD-D9C0-C344-A74A-C6F10F75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76" y="2103437"/>
            <a:ext cx="381571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316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5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6">
            <a:extLst>
              <a:ext uri="{FF2B5EF4-FFF2-40B4-BE49-F238E27FC236}">
                <a16:creationId xmlns:a16="http://schemas.microsoft.com/office/drawing/2014/main" id="{955C00B2-487B-35F9-EFC4-6711B63378F0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64240" y="0"/>
            <a:ext cx="1127760" cy="1447800"/>
          </a:xfrm>
          <a:custGeom>
            <a:avLst/>
            <a:gdLst>
              <a:gd name="T0" fmla="*/ 1 w 343"/>
              <a:gd name="T1" fmla="*/ 0 h 344"/>
              <a:gd name="T2" fmla="*/ 343 w 343"/>
              <a:gd name="T3" fmla="*/ 343 h 344"/>
              <a:gd name="T4" fmla="*/ 43 w 343"/>
              <a:gd name="T5" fmla="*/ 344 h 344"/>
              <a:gd name="T6" fmla="*/ 0 w 343"/>
              <a:gd name="T7" fmla="*/ 301 h 344"/>
              <a:gd name="T8" fmla="*/ 1 w 343"/>
              <a:gd name="T9" fmla="*/ 0 h 344"/>
              <a:gd name="connsiteX0" fmla="*/ 30 w 10001"/>
              <a:gd name="connsiteY0" fmla="*/ 0 h 10000"/>
              <a:gd name="connsiteX1" fmla="*/ 10001 w 10001"/>
              <a:gd name="connsiteY1" fmla="*/ 9971 h 10000"/>
              <a:gd name="connsiteX2" fmla="*/ 1255 w 10001"/>
              <a:gd name="connsiteY2" fmla="*/ 10000 h 10000"/>
              <a:gd name="connsiteX3" fmla="*/ 1 w 10001"/>
              <a:gd name="connsiteY3" fmla="*/ 8750 h 10000"/>
              <a:gd name="connsiteX4" fmla="*/ 30 w 10001"/>
              <a:gd name="connsiteY4" fmla="*/ 0 h 10000"/>
              <a:gd name="connsiteX0" fmla="*/ 30 w 10001"/>
              <a:gd name="connsiteY0" fmla="*/ 0 h 10000"/>
              <a:gd name="connsiteX1" fmla="*/ 10001 w 10001"/>
              <a:gd name="connsiteY1" fmla="*/ 9971 h 10000"/>
              <a:gd name="connsiteX2" fmla="*/ 1255 w 10001"/>
              <a:gd name="connsiteY2" fmla="*/ 10000 h 10000"/>
              <a:gd name="connsiteX3" fmla="*/ 1 w 10001"/>
              <a:gd name="connsiteY3" fmla="*/ 8750 h 10000"/>
              <a:gd name="connsiteX4" fmla="*/ 30 w 10001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0000">
                <a:moveTo>
                  <a:pt x="30" y="0"/>
                </a:moveTo>
                <a:lnTo>
                  <a:pt x="10001" y="9971"/>
                </a:lnTo>
                <a:lnTo>
                  <a:pt x="1255" y="10000"/>
                </a:lnTo>
                <a:cubicBezTo>
                  <a:pt x="-92" y="10000"/>
                  <a:pt x="1" y="9419"/>
                  <a:pt x="1" y="8750"/>
                </a:cubicBezTo>
                <a:cubicBezTo>
                  <a:pt x="11" y="5833"/>
                  <a:pt x="20" y="2917"/>
                  <a:pt x="30" y="0"/>
                </a:cubicBezTo>
                <a:close/>
              </a:path>
            </a:pathLst>
          </a:custGeom>
          <a:solidFill>
            <a:srgbClr val="C04C4C"/>
          </a:solidFill>
          <a:ln>
            <a:noFill/>
          </a:ln>
          <a:effectLst>
            <a:innerShdw blurRad="901700" dist="50800" dir="18900000">
              <a:prstClr val="black">
                <a:alpha val="3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1A13B1-4FE2-47EF-C699-2F5D32C46C7B}"/>
              </a:ext>
            </a:extLst>
          </p:cNvPr>
          <p:cNvSpPr/>
          <p:nvPr userDrawn="1"/>
        </p:nvSpPr>
        <p:spPr>
          <a:xfrm>
            <a:off x="0" y="0"/>
            <a:ext cx="51489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  <a:effectLst>
            <a:outerShdw blurRad="457200" dist="2159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5F1C4-1CE7-DD7E-48D5-4216747D3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23489-9DE8-D078-A240-0B0232406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B65FFBD-94D0-7BC8-3B24-CAF4FC2B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86581"/>
            <a:ext cx="4169229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62D7562-98EB-7777-7293-CA6B3C3C6E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52114" y="733425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B3311D2B-C82E-1CAD-A451-9734F58E5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258" y="733425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74429CBD-241C-5A28-0B76-94FBEBD0C0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52114" y="3244668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FCC5C12-97DC-F983-E825-5420E2382D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5258" y="3244668"/>
            <a:ext cx="2939143" cy="2363380"/>
          </a:xfrm>
        </p:spPr>
        <p:txBody>
          <a:bodyPr/>
          <a:lstStyle/>
          <a:p>
            <a:endParaRPr lang="en-MY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AA3835C-FADD-1650-B8D8-CE293B5F5B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3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2AE6E-5012-F925-B9E0-2C9A3DBC0A6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C42E429-2984-FD06-B980-5826B41BC123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8261F-6835-9486-4798-B9A07195D78C}"/>
              </a:ext>
            </a:extLst>
          </p:cNvPr>
          <p:cNvSpPr/>
          <p:nvPr userDrawn="1"/>
        </p:nvSpPr>
        <p:spPr>
          <a:xfrm rot="10800000">
            <a:off x="209321" y="0"/>
            <a:ext cx="99164" cy="305851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7E563-BFAE-519A-4A8B-22300B086917}"/>
              </a:ext>
            </a:extLst>
          </p:cNvPr>
          <p:cNvSpPr/>
          <p:nvPr userDrawn="1"/>
        </p:nvSpPr>
        <p:spPr>
          <a:xfrm rot="10800000">
            <a:off x="209518" y="3139623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DF2C4-A780-511B-093B-368D5530493C}"/>
              </a:ext>
            </a:extLst>
          </p:cNvPr>
          <p:cNvSpPr/>
          <p:nvPr userDrawn="1"/>
        </p:nvSpPr>
        <p:spPr>
          <a:xfrm rot="10800000">
            <a:off x="209321" y="3654629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E7417D1-014A-5984-58A6-AA6486BF7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A5AEAA-D9F4-2E35-437C-BA8524DF94F6}"/>
              </a:ext>
            </a:extLst>
          </p:cNvPr>
          <p:cNvSpPr/>
          <p:nvPr userDrawn="1"/>
        </p:nvSpPr>
        <p:spPr>
          <a:xfrm flipH="1">
            <a:off x="11899557" y="0"/>
            <a:ext cx="61784" cy="627723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C42E429-2984-FD06-B980-5826B41BC123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1924BF6-BCDA-9AF9-A625-9294B79A5C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5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71898-202E-A9B0-5802-EB291E6E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86769-6690-B393-F5E4-DCECFF41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C639E-4B25-1826-B194-296A678A9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6887" y="6444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E48471-839B-1190-2A8F-CDE90D81E453}"/>
              </a:ext>
            </a:extLst>
          </p:cNvPr>
          <p:cNvSpPr/>
          <p:nvPr userDrawn="1"/>
        </p:nvSpPr>
        <p:spPr>
          <a:xfrm>
            <a:off x="5553075" y="6413500"/>
            <a:ext cx="1085850" cy="444500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1315-3089-4F92-F4F2-BBC69C1FA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18816" y="64330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5810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49" r:id="rId3"/>
    <p:sldLayoutId id="2147483654" r:id="rId4"/>
    <p:sldLayoutId id="2147483650" r:id="rId5"/>
    <p:sldLayoutId id="2147483651" r:id="rId6"/>
    <p:sldLayoutId id="2147483652" r:id="rId7"/>
    <p:sldLayoutId id="2147483659" r:id="rId8"/>
    <p:sldLayoutId id="2147483665" r:id="rId9"/>
    <p:sldLayoutId id="2147483666" r:id="rId10"/>
    <p:sldLayoutId id="2147483653" r:id="rId11"/>
    <p:sldLayoutId id="2147483655" r:id="rId12"/>
    <p:sldLayoutId id="2147483663" r:id="rId13"/>
    <p:sldLayoutId id="2147483660" r:id="rId14"/>
    <p:sldLayoutId id="2147483656" r:id="rId15"/>
    <p:sldLayoutId id="2147483657" r:id="rId16"/>
    <p:sldLayoutId id="2147483658" r:id="rId17"/>
    <p:sldLayoutId id="2147483661" r:id="rId18"/>
    <p:sldLayoutId id="2147483664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ckplus.com/blog/post/different-stages-of-prototypin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JmK_wuZWp4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d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go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sevier.com/books-and-journals/morgan-kaufman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uide/features" TargetMode="Externa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istory.org/revolution/mobile-computing/18/321/1648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21F6-0790-616A-8EAF-18348D790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181100-FF79-92DD-2D59-F8730F46A416}"/>
              </a:ext>
            </a:extLst>
          </p:cNvPr>
          <p:cNvSpPr txBox="1"/>
          <p:nvPr/>
        </p:nvSpPr>
        <p:spPr>
          <a:xfrm>
            <a:off x="656092" y="1079278"/>
            <a:ext cx="6372225" cy="278537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>
                <a:solidFill>
                  <a:srgbClr val="F2F2F2"/>
                </a:solidFill>
                <a:latin typeface="+mj-lt"/>
              </a:rPr>
              <a:t>Topic 7: </a:t>
            </a:r>
            <a:r>
              <a:rPr lang="en-GB" sz="4000" b="1" dirty="0">
                <a:solidFill>
                  <a:srgbClr val="F2F2F2"/>
                </a:solidFill>
                <a:latin typeface="+mj-lt"/>
              </a:rPr>
              <a:t>Design, Prototyping and Construction (part 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E485B-F0EC-0DB9-E008-2849E6E25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92" y="3864656"/>
            <a:ext cx="3544888" cy="108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100" b="1" dirty="0">
                <a:solidFill>
                  <a:schemeClr val="bg2"/>
                </a:solidFill>
              </a:rPr>
              <a:t>SECV2113 Human-Computer Interaction</a:t>
            </a:r>
          </a:p>
          <a:p>
            <a:pPr>
              <a:lnSpc>
                <a:spcPct val="150000"/>
              </a:lnSpc>
            </a:pPr>
            <a:endParaRPr lang="en-GB" sz="1100" b="1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100" b="1" dirty="0">
                <a:solidFill>
                  <a:schemeClr val="bg2"/>
                </a:solidFill>
              </a:rPr>
              <a:t>Faculty of Computing</a:t>
            </a:r>
          </a:p>
          <a:p>
            <a:pPr>
              <a:lnSpc>
                <a:spcPct val="150000"/>
              </a:lnSpc>
            </a:pPr>
            <a:r>
              <a:rPr lang="en-GB" sz="1100" b="1" dirty="0" err="1">
                <a:solidFill>
                  <a:schemeClr val="bg2"/>
                </a:solidFill>
              </a:rPr>
              <a:t>Universiti</a:t>
            </a:r>
            <a:r>
              <a:rPr lang="en-GB" sz="1100" b="1" dirty="0">
                <a:solidFill>
                  <a:schemeClr val="bg2"/>
                </a:solidFill>
              </a:rPr>
              <a:t> </a:t>
            </a:r>
            <a:r>
              <a:rPr lang="en-GB" sz="1100" b="1" dirty="0" err="1">
                <a:solidFill>
                  <a:schemeClr val="bg2"/>
                </a:solidFill>
              </a:rPr>
              <a:t>Teknologi</a:t>
            </a:r>
            <a:r>
              <a:rPr lang="en-GB" sz="1100" b="1" dirty="0">
                <a:solidFill>
                  <a:schemeClr val="bg2"/>
                </a:solidFill>
              </a:rPr>
              <a:t> Malaysia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CED56-1665-8124-A721-BB53B4632B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58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687E0-DE5E-160F-775A-78EBAAA99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B7B8303-D1A2-AAFE-6D2F-1BCF2FA3079A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What to Prototype?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A7347-4D79-CEC6-B8F2-DF85F00B57EB}"/>
              </a:ext>
            </a:extLst>
          </p:cNvPr>
          <p:cNvSpPr/>
          <p:nvPr/>
        </p:nvSpPr>
        <p:spPr>
          <a:xfrm>
            <a:off x="848048" y="1786242"/>
            <a:ext cx="10110060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Technical issues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 flow, task design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 layouts and information display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Difficult, controversial, critical areas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40A4EF4-51FA-368D-C514-4DFDEB34D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10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492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CA38B-0F46-95FF-431A-C8F41CC4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EE9BBD-27AD-0058-DEA1-EE11AD7AD2AF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Why Prototype?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FCAB7C-2275-C899-C2C1-AA754D2D8883}"/>
              </a:ext>
            </a:extLst>
          </p:cNvPr>
          <p:cNvSpPr/>
          <p:nvPr/>
        </p:nvSpPr>
        <p:spPr>
          <a:xfrm>
            <a:off x="848048" y="1786242"/>
            <a:ext cx="101100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and feedback are central to interaction design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Stakeholders can see, hold, and interact with a prototype more easily than a document or a drawing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members can communicate effectively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Ideas can be tested out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Prototyping encourages reflection: an important aspect of design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Prototypes answer questions and support designers in choosing between alternatives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6092D2C-31FF-A524-701E-D5BC4BA36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11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11318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D7623-4A93-59C4-8C59-8C54E692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563A8E-34D5-5E10-42A2-1609505D2CC6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Low-fidelity Prototyping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693917-CE20-6F81-04D5-8A7138A40CEE}"/>
              </a:ext>
            </a:extLst>
          </p:cNvPr>
          <p:cNvSpPr/>
          <p:nvPr/>
        </p:nvSpPr>
        <p:spPr>
          <a:xfrm>
            <a:off x="848048" y="1786242"/>
            <a:ext cx="101100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Uses a medium which is unlike the final medium, for example, paper or cardboard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simple, quick, cheap &amp; easily changed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Sketches of screens and task sequences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 cards or sticky notes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Storyboards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Wizard-of-Oz	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46D4241-4B72-BC1B-0A51-8AEF029FA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12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3374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2AC3-7A49-A9EA-0134-D351E051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FFACAC4-5777-BB7E-31F0-C37A1D60C53C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Example 1: Storyboards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545E40-C611-2A8A-A265-8AF930E53F12}"/>
              </a:ext>
            </a:extLst>
          </p:cNvPr>
          <p:cNvSpPr/>
          <p:nvPr/>
        </p:nvSpPr>
        <p:spPr>
          <a:xfrm>
            <a:off x="828998" y="1483409"/>
            <a:ext cx="3552502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series of sketches showing how someone might progress through a task using the product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Often used with scenarios, bringing in more detail and a chance to role play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24D700A-A81A-225F-32B3-3BF0BD293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13</a:t>
            </a:fld>
            <a:endParaRPr lang="en-MY" dirty="0"/>
          </a:p>
        </p:txBody>
      </p:sp>
      <p:pic>
        <p:nvPicPr>
          <p:cNvPr id="2" name="Picture 1" descr="Cartoon representation of the storyboard for a mobile device to explore ancient sites such as The Acropolis.">
            <a:extLst>
              <a:ext uri="{FF2B5EF4-FFF2-40B4-BE49-F238E27FC236}">
                <a16:creationId xmlns:a16="http://schemas.microsoft.com/office/drawing/2014/main" id="{72017BDC-3397-9A60-84C2-1FF7824D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82" y="1745196"/>
            <a:ext cx="6990095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BB5F-A2DD-C30B-D085-2F29D79B8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346AE02-F61E-26DC-9D0F-24D9C1C30365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Example 2: Sketching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7F0E26-6AAE-BD87-90E4-986B1CA4FEA0}"/>
              </a:ext>
            </a:extLst>
          </p:cNvPr>
          <p:cNvSpPr/>
          <p:nvPr/>
        </p:nvSpPr>
        <p:spPr>
          <a:xfrm>
            <a:off x="828998" y="1483409"/>
            <a:ext cx="3552502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Low-fidelity prototyping often relies on sketching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Don’t be inhibited about drawing ability — Practice simple symbols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695BC5D-7A0C-C12B-DC7E-69E6DBB06B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14</a:t>
            </a:fld>
            <a:endParaRPr lang="en-MY" dirty="0"/>
          </a:p>
        </p:txBody>
      </p:sp>
      <p:pic>
        <p:nvPicPr>
          <p:cNvPr id="3" name="Picture 2" descr="Cartoon representation of low-fidelity prototyping images.">
            <a:extLst>
              <a:ext uri="{FF2B5EF4-FFF2-40B4-BE49-F238E27FC236}">
                <a16:creationId xmlns:a16="http://schemas.microsoft.com/office/drawing/2014/main" id="{B39A2C45-0EF6-FBC8-33D7-C72CC80FA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1661376"/>
            <a:ext cx="6455950" cy="37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3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EB669-342B-DDF6-6CEB-24D60841F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5108EB-6F0E-FD6C-DCD7-66867AF2008B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Example 3: Index Cards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D6CE52-9EE8-56F7-3397-9D8B8DD8C9BA}"/>
              </a:ext>
            </a:extLst>
          </p:cNvPr>
          <p:cNvSpPr/>
          <p:nvPr/>
        </p:nvSpPr>
        <p:spPr>
          <a:xfrm>
            <a:off x="1106977" y="1483409"/>
            <a:ext cx="4562152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 cards (3 x 5 inches)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card represents 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element of interaction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evaluation, can step through the cards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733B2D6-BC22-7180-5F92-7F3ABECC55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15</a:t>
            </a:fld>
            <a:endParaRPr lang="en-MY" dirty="0"/>
          </a:p>
        </p:txBody>
      </p:sp>
      <p:pic>
        <p:nvPicPr>
          <p:cNvPr id="2" name="Picture 1" descr="Screenshot of cards 1–3 of a card-based prototype for the travel organizer.">
            <a:extLst>
              <a:ext uri="{FF2B5EF4-FFF2-40B4-BE49-F238E27FC236}">
                <a16:creationId xmlns:a16="http://schemas.microsoft.com/office/drawing/2014/main" id="{5C1515CF-2409-479F-2C9E-4CA5A5926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72" y="1483409"/>
            <a:ext cx="2575260" cy="46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41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A2CDC-5B42-0152-56F4-32562EF2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011035A-28D9-014D-8435-61916AFFE50A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Example 4: Post-it Notes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23B32-B5E9-AFFD-7C73-71D691F86D88}"/>
              </a:ext>
            </a:extLst>
          </p:cNvPr>
          <p:cNvSpPr/>
          <p:nvPr/>
        </p:nvSpPr>
        <p:spPr>
          <a:xfrm>
            <a:off x="828998" y="1483409"/>
            <a:ext cx="3552502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Low-fidelity paper prototypes don't look like the final product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www.oreilly.com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/ideas/prototyping-physical-digital-products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0D141DE-7039-7A33-08B7-4E7256803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16</a:t>
            </a:fld>
            <a:endParaRPr lang="en-MY" dirty="0"/>
          </a:p>
        </p:txBody>
      </p:sp>
      <p:pic>
        <p:nvPicPr>
          <p:cNvPr id="2" name="Google Shape;311;p17">
            <a:extLst>
              <a:ext uri="{FF2B5EF4-FFF2-40B4-BE49-F238E27FC236}">
                <a16:creationId xmlns:a16="http://schemas.microsoft.com/office/drawing/2014/main" id="{5A26F7CA-5C7D-1725-6CC9-75B267B3C5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9290" y="1483409"/>
            <a:ext cx="6264696" cy="4699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26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EBE1-79D8-00CD-CFDA-42A19A39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F78CA9-0AE9-791B-B3E0-493C95E20792}"/>
              </a:ext>
            </a:extLst>
          </p:cNvPr>
          <p:cNvSpPr txBox="1"/>
          <p:nvPr/>
        </p:nvSpPr>
        <p:spPr>
          <a:xfrm>
            <a:off x="1868522" y="588923"/>
            <a:ext cx="8443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Example 5: Wireframe/Paper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8EFFA0-A948-1683-8BE9-AD2A95740F80}"/>
              </a:ext>
            </a:extLst>
          </p:cNvPr>
          <p:cNvSpPr/>
          <p:nvPr/>
        </p:nvSpPr>
        <p:spPr>
          <a:xfrm>
            <a:off x="828998" y="1483409"/>
            <a:ext cx="4181152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Paper prototypes can assist in documentation. Notes and revisions will support designers and developers when they will create an actual product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theblog.adobe.com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/prototyping-difference-low-fidelity-high-fidelity-prototypes-use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FF8DE3A-6738-5DAD-37F1-5CF04DC40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17</a:t>
            </a:fld>
            <a:endParaRPr lang="en-MY" dirty="0"/>
          </a:p>
        </p:txBody>
      </p:sp>
      <p:pic>
        <p:nvPicPr>
          <p:cNvPr id="3" name="Google Shape;356;p20">
            <a:extLst>
              <a:ext uri="{FF2B5EF4-FFF2-40B4-BE49-F238E27FC236}">
                <a16:creationId xmlns:a16="http://schemas.microsoft.com/office/drawing/2014/main" id="{17C7A791-86E5-C117-15BC-0FFE437EF3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1890" y="1483409"/>
            <a:ext cx="6161112" cy="4222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03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A9CF7-7599-7D16-913F-446106605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C777AA4-85A3-3C94-6BBC-9B67D457165E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Example 6: Wizard-of-Oz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6D0BA-61B7-92F1-1B5B-8267A8EF83EB}"/>
              </a:ext>
            </a:extLst>
          </p:cNvPr>
          <p:cNvSpPr/>
          <p:nvPr/>
        </p:nvSpPr>
        <p:spPr>
          <a:xfrm>
            <a:off x="828998" y="1483409"/>
            <a:ext cx="4066852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participant thinks they are interacting with a computer, but a human is responding to output rather than the system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done early in design to understand peoples’ expectations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456B5C1-58EA-DDAB-454B-1A47B10AFD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18</a:t>
            </a:fld>
            <a:endParaRPr lang="en-MY" dirty="0"/>
          </a:p>
        </p:txBody>
      </p:sp>
      <p:pic>
        <p:nvPicPr>
          <p:cNvPr id="2" name="Picture 1" descr="Diagram showing a participant on the left, a screen in the middle and the &quot;wizard&quot; human on the right, each interacting with a computer">
            <a:extLst>
              <a:ext uri="{FF2B5EF4-FFF2-40B4-BE49-F238E27FC236}">
                <a16:creationId xmlns:a16="http://schemas.microsoft.com/office/drawing/2014/main" id="{1856D53D-1E72-BC03-46F8-C65925427E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94" y="1483409"/>
            <a:ext cx="5770956" cy="42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0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5F810-1089-5B66-EB36-4EC14F1DB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2276F4-88C4-48DF-ACAE-ED89F81FD540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High-fidelity Prototyping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47B44C-C254-6A14-5132-0CAEDC81D188}"/>
              </a:ext>
            </a:extLst>
          </p:cNvPr>
          <p:cNvSpPr/>
          <p:nvPr/>
        </p:nvSpPr>
        <p:spPr>
          <a:xfrm>
            <a:off x="848048" y="1786242"/>
            <a:ext cx="101100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Uses materials that would be in the final product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Prototype looks more like the final system than a low-fidelity version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High-fidelity prototypes can be developed by integrating existing hardware and software components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Danger that people think they have a complete system…see compromises 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BBF9B2D-5147-DBEC-5C38-3B2EAE0B0A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19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5177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91112-E67B-52E0-5CE0-84E598D5ACC2}"/>
              </a:ext>
            </a:extLst>
          </p:cNvPr>
          <p:cNvSpPr txBox="1"/>
          <p:nvPr/>
        </p:nvSpPr>
        <p:spPr>
          <a:xfrm>
            <a:off x="1166992" y="1037034"/>
            <a:ext cx="823913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73770-F834-B3F6-8C54-7A5C1249A7AA}"/>
              </a:ext>
            </a:extLst>
          </p:cNvPr>
          <p:cNvSpPr txBox="1"/>
          <p:nvPr/>
        </p:nvSpPr>
        <p:spPr>
          <a:xfrm>
            <a:off x="2094786" y="809201"/>
            <a:ext cx="6246325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8E65B-A985-5225-3DBE-AE4CF54409A9}"/>
              </a:ext>
            </a:extLst>
          </p:cNvPr>
          <p:cNvSpPr txBox="1"/>
          <p:nvPr/>
        </p:nvSpPr>
        <p:spPr>
          <a:xfrm>
            <a:off x="1166992" y="1988807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CD455-E96D-A90F-3D91-16AFB50725EE}"/>
              </a:ext>
            </a:extLst>
          </p:cNvPr>
          <p:cNvSpPr txBox="1"/>
          <p:nvPr/>
        </p:nvSpPr>
        <p:spPr>
          <a:xfrm>
            <a:off x="1166992" y="2979610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03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082154-5F28-3427-0747-570968D99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</a:t>
            </a:fld>
            <a:endParaRPr lang="en-MY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4E9F6C-91FE-5CC8-7FA1-70BB68B23BFA}"/>
              </a:ext>
            </a:extLst>
          </p:cNvPr>
          <p:cNvSpPr txBox="1"/>
          <p:nvPr/>
        </p:nvSpPr>
        <p:spPr>
          <a:xfrm>
            <a:off x="1145465" y="3975350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946D2-7E11-A49F-CFDD-1AC8AF53C957}"/>
              </a:ext>
            </a:extLst>
          </p:cNvPr>
          <p:cNvSpPr txBox="1"/>
          <p:nvPr/>
        </p:nvSpPr>
        <p:spPr>
          <a:xfrm>
            <a:off x="2094786" y="1780840"/>
            <a:ext cx="6848491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CONCEPTUAL 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5CD31-F92E-8B2C-2DA9-5474A8A188F5}"/>
              </a:ext>
            </a:extLst>
          </p:cNvPr>
          <p:cNvSpPr txBox="1"/>
          <p:nvPr/>
        </p:nvSpPr>
        <p:spPr>
          <a:xfrm>
            <a:off x="2094786" y="2773159"/>
            <a:ext cx="7539867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CONCRETE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C1AA5-6F7F-F747-4320-0EA3318DBD97}"/>
              </a:ext>
            </a:extLst>
          </p:cNvPr>
          <p:cNvSpPr txBox="1"/>
          <p:nvPr/>
        </p:nvSpPr>
        <p:spPr>
          <a:xfrm>
            <a:off x="2094786" y="3720203"/>
            <a:ext cx="7539866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GENERATING PROTOTYPES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ABCD5-EC3A-8200-2F10-6C742189F3BE}"/>
              </a:ext>
            </a:extLst>
          </p:cNvPr>
          <p:cNvSpPr txBox="1"/>
          <p:nvPr/>
        </p:nvSpPr>
        <p:spPr>
          <a:xfrm>
            <a:off x="1145465" y="4925911"/>
            <a:ext cx="8239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9E727-D0AC-972A-F7E3-F9C6DF9AFB33}"/>
              </a:ext>
            </a:extLst>
          </p:cNvPr>
          <p:cNvSpPr txBox="1"/>
          <p:nvPr/>
        </p:nvSpPr>
        <p:spPr>
          <a:xfrm>
            <a:off x="2094786" y="4670764"/>
            <a:ext cx="7539866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CONSTRUCTION</a:t>
            </a:r>
          </a:p>
        </p:txBody>
      </p:sp>
    </p:spTree>
    <p:extLst>
      <p:ext uri="{BB962C8B-B14F-4D97-AF65-F5344CB8AC3E}">
        <p14:creationId xmlns:p14="http://schemas.microsoft.com/office/powerpoint/2010/main" val="26121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26" grpId="0"/>
      <p:bldP spid="15" grpId="0"/>
      <p:bldP spid="16" grpId="0"/>
      <p:bldP spid="17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40BE-93A2-9F84-6BA6-C4E58781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501E693-D595-4858-9240-FD5D9CCC5DCF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Example: Mobile App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62DB04-A2EA-5E92-D3FC-2D80ED86C67F}"/>
              </a:ext>
            </a:extLst>
          </p:cNvPr>
          <p:cNvSpPr/>
          <p:nvPr/>
        </p:nvSpPr>
        <p:spPr>
          <a:xfrm>
            <a:off x="1518416" y="5084907"/>
            <a:ext cx="914400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design process of high-fidelity prototyping, you need to work closely with the interaction designers to design a product as simple and easy to use as possible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6635264-E003-00AB-C72C-60554D3DB1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20</a:t>
            </a:fld>
            <a:endParaRPr lang="en-MY" dirty="0"/>
          </a:p>
        </p:txBody>
      </p:sp>
      <p:pic>
        <p:nvPicPr>
          <p:cNvPr id="3" name="Google Shape;384;p22">
            <a:extLst>
              <a:ext uri="{FF2B5EF4-FFF2-40B4-BE49-F238E27FC236}">
                <a16:creationId xmlns:a16="http://schemas.microsoft.com/office/drawing/2014/main" id="{6B7D3549-F4D1-4275-03BD-89DA2163D3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8416" y="1243182"/>
            <a:ext cx="9144000" cy="37917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AA7EAB-7B93-727E-F336-76C2219A42CB}"/>
              </a:ext>
            </a:extLst>
          </p:cNvPr>
          <p:cNvSpPr txBox="1"/>
          <p:nvPr/>
        </p:nvSpPr>
        <p:spPr>
          <a:xfrm>
            <a:off x="4933950" y="601865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100" b="0" i="0" u="none" strike="noStrike" cap="none" dirty="0">
                <a:solidFill>
                  <a:srgbClr val="5F5F5F"/>
                </a:solidFill>
                <a:ea typeface="Arial"/>
                <a:cs typeface="Arial"/>
                <a:sym typeface="Arial"/>
              </a:rPr>
              <a:t>Source: </a:t>
            </a:r>
            <a:r>
              <a:rPr lang="en-GB" sz="1100" b="0" i="0" u="sng" strike="noStrike" cap="none" dirty="0">
                <a:solidFill>
                  <a:srgbClr val="5F5F5F"/>
                </a:solidFill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https://www.mockplus.com/blog/post/different-stages-of-prototyping</a:t>
            </a:r>
            <a:endParaRPr lang="en-GB" sz="1100" b="0" i="0" u="none" strike="noStrike" cap="none" dirty="0">
              <a:solidFill>
                <a:srgbClr val="5F5F5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1429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C1903-26E2-BE66-DCFB-0A94F2922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D570B6-583A-56FF-0931-087C9125799E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Evolution of Prototypes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FBAF92B-970C-C58C-878C-0EDB1B92E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21</a:t>
            </a:fld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75B73-7DD0-565F-BDA9-7064436926D7}"/>
              </a:ext>
            </a:extLst>
          </p:cNvPr>
          <p:cNvSpPr txBox="1"/>
          <p:nvPr/>
        </p:nvSpPr>
        <p:spPr>
          <a:xfrm>
            <a:off x="784675" y="5700520"/>
            <a:ext cx="33718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100" b="0" i="0" u="none" strike="noStrike" cap="none" dirty="0" err="1">
                <a:solidFill>
                  <a:srgbClr val="5F5F5F"/>
                </a:solidFill>
                <a:ea typeface="Arial"/>
                <a:cs typeface="Arial"/>
                <a:sym typeface="Arial"/>
              </a:rPr>
              <a:t>Sourcehttps</a:t>
            </a:r>
            <a:r>
              <a:rPr lang="en-GB" sz="1100" b="0" i="0" u="none" strike="noStrike" cap="none" dirty="0">
                <a:solidFill>
                  <a:srgbClr val="5F5F5F"/>
                </a:solidFill>
                <a:ea typeface="Arial"/>
                <a:cs typeface="Arial"/>
                <a:sym typeface="Arial"/>
              </a:rPr>
              <a:t>://</a:t>
            </a:r>
            <a:r>
              <a:rPr lang="en-GB" sz="1100" b="0" i="0" u="none" strike="noStrike" cap="none" dirty="0" err="1">
                <a:solidFill>
                  <a:srgbClr val="5F5F5F"/>
                </a:solidFill>
                <a:ea typeface="Arial"/>
                <a:cs typeface="Arial"/>
                <a:sym typeface="Arial"/>
              </a:rPr>
              <a:t>www.nngroup.com</a:t>
            </a:r>
            <a:r>
              <a:rPr lang="en-GB" sz="1100" b="0" i="0" u="none" strike="noStrike" cap="none" dirty="0">
                <a:solidFill>
                  <a:srgbClr val="5F5F5F"/>
                </a:solidFill>
                <a:ea typeface="Arial"/>
                <a:cs typeface="Arial"/>
                <a:sym typeface="Arial"/>
              </a:rPr>
              <a:t>/articles/case-study-iterative-design-prototyping/</a:t>
            </a:r>
          </a:p>
        </p:txBody>
      </p:sp>
      <p:pic>
        <p:nvPicPr>
          <p:cNvPr id="2" name="Google Shape;395;p23">
            <a:extLst>
              <a:ext uri="{FF2B5EF4-FFF2-40B4-BE49-F238E27FC236}">
                <a16:creationId xmlns:a16="http://schemas.microsoft.com/office/drawing/2014/main" id="{CE6310F9-905A-4CCF-CF47-5A32C5EC1F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8816" y="1434104"/>
            <a:ext cx="7008734" cy="4882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075215-D9C0-E3BF-A765-7816DEB3C214}"/>
              </a:ext>
            </a:extLst>
          </p:cNvPr>
          <p:cNvSpPr/>
          <p:nvPr/>
        </p:nvSpPr>
        <p:spPr>
          <a:xfrm>
            <a:off x="464450" y="1434104"/>
            <a:ext cx="401230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Iterative design process evolved from black–and–white wireframes for content planning to multiple versions of high-fidelity visual mockups created with cloud-based prototyping tools</a:t>
            </a:r>
          </a:p>
        </p:txBody>
      </p:sp>
    </p:spTree>
    <p:extLst>
      <p:ext uri="{BB962C8B-B14F-4D97-AF65-F5344CB8AC3E}">
        <p14:creationId xmlns:p14="http://schemas.microsoft.com/office/powerpoint/2010/main" val="1496166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EA2B6-E133-420D-1D7D-AF76369A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220EB72-B0F2-61D1-63E7-895134DCB5C4}"/>
              </a:ext>
            </a:extLst>
          </p:cNvPr>
          <p:cNvSpPr txBox="1"/>
          <p:nvPr/>
        </p:nvSpPr>
        <p:spPr>
          <a:xfrm>
            <a:off x="1192247" y="473741"/>
            <a:ext cx="9796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Advantages and Disadvantages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938EB1A-6C27-12D6-ED3B-03EC186744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22</a:t>
            </a:fld>
            <a:endParaRPr lang="en-MY" dirty="0"/>
          </a:p>
        </p:txBody>
      </p:sp>
      <p:pic>
        <p:nvPicPr>
          <p:cNvPr id="2" name="Google Shape;405;p24">
            <a:extLst>
              <a:ext uri="{FF2B5EF4-FFF2-40B4-BE49-F238E27FC236}">
                <a16:creationId xmlns:a16="http://schemas.microsoft.com/office/drawing/2014/main" id="{EBDC69AD-BD21-DE40-E94E-65DBFE3DD4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9344" y="1243182"/>
            <a:ext cx="6922144" cy="5063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62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FA32F-13A3-1E7E-74D5-E1C9135F8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9BB8CD5-1871-090D-7088-5A7401A789CE}"/>
              </a:ext>
            </a:extLst>
          </p:cNvPr>
          <p:cNvSpPr txBox="1"/>
          <p:nvPr/>
        </p:nvSpPr>
        <p:spPr>
          <a:xfrm>
            <a:off x="1656793" y="501922"/>
            <a:ext cx="8867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Compromises in Prototyping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5B0B4E-AD63-2A9C-7728-5777A581B3CC}"/>
              </a:ext>
            </a:extLst>
          </p:cNvPr>
          <p:cNvSpPr/>
          <p:nvPr/>
        </p:nvSpPr>
        <p:spPr>
          <a:xfrm>
            <a:off x="848048" y="1516937"/>
            <a:ext cx="10110060" cy="467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Prototyping involve compromises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software-based prototyping, maybe there is a slow response? sketchy icons? limited functionality?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In-the-wild prototypes are operational but not necessarily robust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 common types of compromise: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Horizontal: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wide range of functions, with little detail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Vertical: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lot of detail for only a few functions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common compromise: robust vs changeable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Beware of compromises in prototypes as final product needs to be engineered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E5A082-A551-DA4C-E7E8-90C11D9A8E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23</a:t>
            </a:fld>
            <a:endParaRPr lang="en-MY" dirty="0"/>
          </a:p>
        </p:txBody>
      </p:sp>
      <p:sp>
        <p:nvSpPr>
          <p:cNvPr id="2" name="Google Shape;427;p26">
            <a:extLst>
              <a:ext uri="{FF2B5EF4-FFF2-40B4-BE49-F238E27FC236}">
                <a16:creationId xmlns:a16="http://schemas.microsoft.com/office/drawing/2014/main" id="{BAFD739F-DBF7-A6EF-DD78-50D7BD76774A}"/>
              </a:ext>
            </a:extLst>
          </p:cNvPr>
          <p:cNvSpPr txBox="1"/>
          <p:nvPr/>
        </p:nvSpPr>
        <p:spPr>
          <a:xfrm>
            <a:off x="8683195" y="3943637"/>
            <a:ext cx="227491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5F5F5F"/>
                </a:solidFill>
                <a:ea typeface="Calibri"/>
                <a:cs typeface="Calibri"/>
                <a:sym typeface="Calibri"/>
              </a:rPr>
              <a:t>Read more: </a:t>
            </a:r>
            <a:r>
              <a:rPr lang="en-GB" sz="1200" b="0" i="0" u="sng" strike="noStrike" cap="none" dirty="0">
                <a:solidFill>
                  <a:srgbClr val="5F5F5F"/>
                </a:solidFill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https://www.youtube.com/watch?v=HJmK_wuZWp4</a:t>
            </a:r>
            <a:endParaRPr sz="1200" b="0" i="0" u="none" strike="noStrike" cap="none" dirty="0">
              <a:solidFill>
                <a:srgbClr val="5F5F5F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41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6966-BFAD-C760-6BBD-D07DCC7C4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7BCAEE-4779-51FE-4EDE-618D7CCC2FD4}"/>
              </a:ext>
            </a:extLst>
          </p:cNvPr>
          <p:cNvSpPr txBox="1"/>
          <p:nvPr/>
        </p:nvSpPr>
        <p:spPr>
          <a:xfrm>
            <a:off x="7296150" y="1782972"/>
            <a:ext cx="43639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CONCEPTUAL</a:t>
            </a:r>
          </a:p>
          <a:p>
            <a:pPr algn="ctr"/>
            <a:r>
              <a:rPr lang="en-US" sz="5400" b="1" kern="0" dirty="0">
                <a:solidFill>
                  <a:srgbClr val="C04C4C"/>
                </a:solidFill>
                <a:latin typeface="+mj-lt"/>
              </a:rPr>
              <a:t>DESIGN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9B8569-F19B-D2BB-1E0E-83CEDE8D0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1336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51D7-5535-BF7C-51EA-778DA901E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A5AC8C-0280-00F0-7382-DBF6E1079E23}"/>
              </a:ext>
            </a:extLst>
          </p:cNvPr>
          <p:cNvSpPr txBox="1"/>
          <p:nvPr/>
        </p:nvSpPr>
        <p:spPr>
          <a:xfrm>
            <a:off x="1656793" y="501922"/>
            <a:ext cx="8867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Conceptual Design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E6887-6E57-BD51-1443-9EE161E3C19C}"/>
              </a:ext>
            </a:extLst>
          </p:cNvPr>
          <p:cNvSpPr/>
          <p:nvPr/>
        </p:nvSpPr>
        <p:spPr>
          <a:xfrm>
            <a:off x="848048" y="1555410"/>
            <a:ext cx="101100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Transforms user requirements/needs into a conceptual model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conceptual model is an outline of what people can do with a product and what concepts are needed to understand and interact with it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problem space and current requirements; empathize with users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Creativity and brainstorming techniques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Mood board may capture desired feel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 alternatives: scenarios and prototyping helps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C0F2DFC-A300-94E7-F858-BC8B7E632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25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5573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B80B9-3F8A-9199-49C0-8C9792A56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7901F82-8514-192D-8FA2-F3232DDA9661}"/>
              </a:ext>
            </a:extLst>
          </p:cNvPr>
          <p:cNvSpPr txBox="1"/>
          <p:nvPr/>
        </p:nvSpPr>
        <p:spPr>
          <a:xfrm>
            <a:off x="1192247" y="473741"/>
            <a:ext cx="9796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Building Scenarios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25CF79-766B-C26E-63B9-1DC2B54050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26</a:t>
            </a:fld>
            <a:endParaRPr lang="en-MY" dirty="0"/>
          </a:p>
        </p:txBody>
      </p:sp>
      <p:pic>
        <p:nvPicPr>
          <p:cNvPr id="3" name="Picture 2" descr="Photos depict scene 1 where man being caught eating the pastry out of the fridge at breakfast, and in scene 2, he was getting caught by his wife.">
            <a:extLst>
              <a:ext uri="{FF2B5EF4-FFF2-40B4-BE49-F238E27FC236}">
                <a16:creationId xmlns:a16="http://schemas.microsoft.com/office/drawing/2014/main" id="{D7C95158-0B13-3669-EA2B-77E51ECE6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081" y="1243182"/>
            <a:ext cx="4406670" cy="496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4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2D662-B762-451A-E259-5FE72C927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CA27AA-9D9E-7DF7-B325-C421FA74F695}"/>
              </a:ext>
            </a:extLst>
          </p:cNvPr>
          <p:cNvSpPr txBox="1"/>
          <p:nvPr/>
        </p:nvSpPr>
        <p:spPr>
          <a:xfrm>
            <a:off x="1713833" y="473741"/>
            <a:ext cx="8753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Emphathising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with Users – The Third Age Suit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026718E-2CC7-744E-C912-2A0888D56D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27</a:t>
            </a:fld>
            <a:endParaRPr lang="en-MY" dirty="0"/>
          </a:p>
        </p:txBody>
      </p:sp>
      <p:pic>
        <p:nvPicPr>
          <p:cNvPr id="2" name="Google Shape;471;p29">
            <a:extLst>
              <a:ext uri="{FF2B5EF4-FFF2-40B4-BE49-F238E27FC236}">
                <a16:creationId xmlns:a16="http://schemas.microsoft.com/office/drawing/2014/main" id="{ACC09CA7-DD5F-B72B-BA55-7D8E15B707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24252" y="1920291"/>
            <a:ext cx="7732327" cy="434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70;p29">
            <a:extLst>
              <a:ext uri="{FF2B5EF4-FFF2-40B4-BE49-F238E27FC236}">
                <a16:creationId xmlns:a16="http://schemas.microsoft.com/office/drawing/2014/main" id="{7DA1315F-2211-1CF1-D7C6-5FF6A002D91A}"/>
              </a:ext>
            </a:extLst>
          </p:cNvPr>
          <p:cNvSpPr txBox="1"/>
          <p:nvPr/>
        </p:nvSpPr>
        <p:spPr>
          <a:xfrm>
            <a:off x="7462016" y="6263744"/>
            <a:ext cx="266553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 b="0" i="1" u="none" strike="noStrike" cap="none" dirty="0">
                <a:solidFill>
                  <a:srgbClr val="5F5F5F"/>
                </a:solidFill>
                <a:ea typeface="Calibri"/>
                <a:cs typeface="Calibri"/>
                <a:sym typeface="Calibri"/>
              </a:rPr>
              <a:t>Source:</a:t>
            </a:r>
            <a:r>
              <a:rPr lang="en-GB" sz="1200" b="0" i="0" u="none" strike="noStrike" cap="none" dirty="0">
                <a:solidFill>
                  <a:srgbClr val="5F5F5F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GB" sz="1200" b="0" i="0" u="sng" strike="noStrike" cap="none" dirty="0">
                <a:solidFill>
                  <a:srgbClr val="5F5F5F"/>
                </a:solidFill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Ford Motor Company</a:t>
            </a:r>
            <a:endParaRPr sz="1200" b="0" i="0" u="none" strike="noStrike" cap="none" dirty="0">
              <a:solidFill>
                <a:srgbClr val="5F5F5F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7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3BB67-8BFD-DE5C-E441-E412EB25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BC21E66-FA88-C7E7-D270-06E6B5764E14}"/>
              </a:ext>
            </a:extLst>
          </p:cNvPr>
          <p:cNvSpPr txBox="1"/>
          <p:nvPr/>
        </p:nvSpPr>
        <p:spPr>
          <a:xfrm>
            <a:off x="1246836" y="424979"/>
            <a:ext cx="9687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Choosing an Interface Metaphor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AA77D4-4D99-AFAE-4B32-86206EAADB9D}"/>
              </a:ext>
            </a:extLst>
          </p:cNvPr>
          <p:cNvSpPr/>
          <p:nvPr/>
        </p:nvSpPr>
        <p:spPr>
          <a:xfrm>
            <a:off x="823935" y="1361126"/>
            <a:ext cx="10110060" cy="4905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 metaphors combine familiar knowledge with new knowledge in a way that will help the user understand the product.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Three steps: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functionality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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 potential problem areas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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 metaphors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metaphors: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much structure does it provide?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much is relevant to the problem?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it easy to represent?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Will the audience understand it?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extensible is it?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5CD228C-5B1A-A636-8B98-4BF95B7FA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28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6686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AB259-3543-605E-0310-0722E5F8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3D09AED-5DB2-C59B-7140-C1C4BA2A6025}"/>
              </a:ext>
            </a:extLst>
          </p:cNvPr>
          <p:cNvSpPr txBox="1"/>
          <p:nvPr/>
        </p:nvSpPr>
        <p:spPr>
          <a:xfrm>
            <a:off x="1656793" y="501922"/>
            <a:ext cx="8867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Considering Interaction and Interface Types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31E5FC-30FA-C593-7587-53A233BF126E}"/>
              </a:ext>
            </a:extLst>
          </p:cNvPr>
          <p:cNvSpPr/>
          <p:nvPr/>
        </p:nvSpPr>
        <p:spPr>
          <a:xfrm>
            <a:off x="848048" y="2279310"/>
            <a:ext cx="10110060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interaction type?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the user invokes actions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Instructing, conversing, manipulating, exploring, or responding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different interface types provide insight?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Shareable, tangible, augmented reality, and so forth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AB8E764-DFE8-EEDF-0804-FEF0F1949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29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9882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0A07B-3616-DA7F-5A02-2A0EBE99D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0C5255-A51C-B853-4011-17F9F4EDE27F}"/>
              </a:ext>
            </a:extLst>
          </p:cNvPr>
          <p:cNvSpPr txBox="1"/>
          <p:nvPr/>
        </p:nvSpPr>
        <p:spPr>
          <a:xfrm>
            <a:off x="1440037" y="378491"/>
            <a:ext cx="9300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Designing </a:t>
            </a: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with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or </a:t>
            </a: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People?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39D912-D041-CEE4-64FF-A232AF7F20D6}"/>
              </a:ext>
            </a:extLst>
          </p:cNvPr>
          <p:cNvSpPr/>
          <p:nvPr/>
        </p:nvSpPr>
        <p:spPr>
          <a:xfrm>
            <a:off x="848048" y="1508326"/>
            <a:ext cx="10110060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stakeholder engagement one-way?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Co-design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Emphasises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creativity and mutual learning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Often multidisciplinary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Participatory design (Scandinavian version)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Stakeholders are design partners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Co-operative prototyping is important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Community-based design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in terms of numbers and diversity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BE5EB8C-2AA9-B6D9-4ABA-A9B37E2BA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1189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691C-DFD1-F657-BDBA-933E8B664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9F12C1-1A4C-8241-58C9-0C6CD9F1D172}"/>
              </a:ext>
            </a:extLst>
          </p:cNvPr>
          <p:cNvSpPr txBox="1"/>
          <p:nvPr/>
        </p:nvSpPr>
        <p:spPr>
          <a:xfrm>
            <a:off x="1065082" y="501922"/>
            <a:ext cx="96759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Expanding the Initial Conceptual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65182F-C76E-0F82-9EB2-287368A3E74F}"/>
              </a:ext>
            </a:extLst>
          </p:cNvPr>
          <p:cNvSpPr/>
          <p:nvPr/>
        </p:nvSpPr>
        <p:spPr>
          <a:xfrm>
            <a:off x="848048" y="1948472"/>
            <a:ext cx="10110060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functions will the product perform?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will the product do and what will the user do?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are the functions related to each other?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Sequential or parallel?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Categorisations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for example, all actions related to privacy on a smartphone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information is needed?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data is needed to perform the task?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is this data to be transformed by the system?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51B1415-8F76-5767-6DC2-819F7C69B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30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07763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CEEF6-51F1-7416-8E9A-DE1E71C99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A2DF94-743A-E30B-6542-AB3987675FC7}"/>
              </a:ext>
            </a:extLst>
          </p:cNvPr>
          <p:cNvSpPr txBox="1"/>
          <p:nvPr/>
        </p:nvSpPr>
        <p:spPr>
          <a:xfrm>
            <a:off x="7296150" y="1782972"/>
            <a:ext cx="4363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CONCRETE</a:t>
            </a:r>
          </a:p>
          <a:p>
            <a:pPr algn="ctr"/>
            <a:r>
              <a:rPr lang="en-US" sz="5400" b="1" kern="0" dirty="0">
                <a:solidFill>
                  <a:srgbClr val="C04C4C"/>
                </a:solidFill>
                <a:latin typeface="+mj-lt"/>
              </a:rPr>
              <a:t>DESIGN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993D3-709B-B58E-1073-3EA64CAA6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6867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7BC57-EB62-E460-78FB-62897F09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FDDE13-0080-AA68-F225-783B2ACE03B7}"/>
              </a:ext>
            </a:extLst>
          </p:cNvPr>
          <p:cNvSpPr txBox="1"/>
          <p:nvPr/>
        </p:nvSpPr>
        <p:spPr>
          <a:xfrm>
            <a:off x="1065082" y="501922"/>
            <a:ext cx="9675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Concrete Design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2DF868-EAB4-C48E-A151-B5D7D77C27A2}"/>
              </a:ext>
            </a:extLst>
          </p:cNvPr>
          <p:cNvSpPr/>
          <p:nvPr/>
        </p:nvSpPr>
        <p:spPr>
          <a:xfrm>
            <a:off x="848047" y="1516937"/>
            <a:ext cx="10110060" cy="467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Difference between conceptual and concrete is emphasis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Many aspects to concrete design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Color, icons, buttons, interaction devices, and so 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characteristics and context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Inclusiveness, input, and output modes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Accessibility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Content Accessibility Guidelines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Localisation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internationalisation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Language, navigation, icons, and metaphor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Indigenous knowledge and perspectives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31DDC1B-0E50-88C4-7443-91C3512B6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32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17686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F812A-5D98-F77D-0C8F-6A91FEAD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69105-0C0B-9BBF-6979-0A6657FC913B}"/>
              </a:ext>
            </a:extLst>
          </p:cNvPr>
          <p:cNvSpPr txBox="1"/>
          <p:nvPr/>
        </p:nvSpPr>
        <p:spPr>
          <a:xfrm>
            <a:off x="7296150" y="1782972"/>
            <a:ext cx="436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GENERATING</a:t>
            </a:r>
          </a:p>
          <a:p>
            <a:pPr algn="ctr"/>
            <a:r>
              <a:rPr lang="en-US" sz="4800" b="1" kern="0" dirty="0">
                <a:solidFill>
                  <a:srgbClr val="C04C4C"/>
                </a:solidFill>
                <a:latin typeface="+mj-lt"/>
              </a:rPr>
              <a:t>PROTOTYPES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05E0D-A4F2-E41E-5790-5F81F2FDDF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3519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9123B-23C6-0C12-ABB9-6AAC47588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187635-C3F3-285B-B60C-A31605BC82AE}"/>
              </a:ext>
            </a:extLst>
          </p:cNvPr>
          <p:cNvSpPr txBox="1"/>
          <p:nvPr/>
        </p:nvSpPr>
        <p:spPr>
          <a:xfrm>
            <a:off x="1065082" y="501922"/>
            <a:ext cx="9675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Generating Prototypes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CC6FCA-C5F8-C834-39C3-A75A6A5B246F}"/>
              </a:ext>
            </a:extLst>
          </p:cNvPr>
          <p:cNvSpPr/>
          <p:nvPr/>
        </p:nvSpPr>
        <p:spPr>
          <a:xfrm>
            <a:off x="848047" y="1726487"/>
            <a:ext cx="101100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 a storyboard from a scenario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Break down scenario into steps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 scene for each step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Sketching out a storyboard prompts designers to think about design issues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 a card-based prototype from a storyboard or from a use case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 each step in the use case – what interaction element is needed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Draw a card that captures it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E7579AE-561F-6A2C-9C45-AED7789862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34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58775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2BF8E-7F4A-6343-BC68-67F4A3ABD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9957CA-F7ED-7781-635C-6617A95F73C3}"/>
              </a:ext>
            </a:extLst>
          </p:cNvPr>
          <p:cNvSpPr txBox="1"/>
          <p:nvPr/>
        </p:nvSpPr>
        <p:spPr>
          <a:xfrm>
            <a:off x="1192247" y="473741"/>
            <a:ext cx="9796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Generating Storyboard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040E150-35C4-98D2-1C7B-D9B5D7F68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35</a:t>
            </a:fld>
            <a:endParaRPr lang="en-MY" dirty="0"/>
          </a:p>
        </p:txBody>
      </p:sp>
      <p:pic>
        <p:nvPicPr>
          <p:cNvPr id="2" name="Picture 1" descr="A storyboard showing steps through the scenario for the Thomson family choosing a holiday">
            <a:extLst>
              <a:ext uri="{FF2B5EF4-FFF2-40B4-BE49-F238E27FC236}">
                <a16:creationId xmlns:a16="http://schemas.microsoft.com/office/drawing/2014/main" id="{BA9A7119-E8B0-76F3-E2D7-84784E89D3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34" y="1161650"/>
            <a:ext cx="7571364" cy="527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77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50296-435C-4383-5C78-5646C7B60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0521A3-FA6E-BD3B-8801-12AA0D4B99C1}"/>
              </a:ext>
            </a:extLst>
          </p:cNvPr>
          <p:cNvSpPr txBox="1"/>
          <p:nvPr/>
        </p:nvSpPr>
        <p:spPr>
          <a:xfrm>
            <a:off x="1076314" y="424979"/>
            <a:ext cx="1002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Generating Card-based Prototype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38D98A4-DDA5-B595-092A-0DD527635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36</a:t>
            </a:fld>
            <a:endParaRPr lang="en-MY" dirty="0"/>
          </a:p>
        </p:txBody>
      </p:sp>
      <p:pic>
        <p:nvPicPr>
          <p:cNvPr id="3" name="Picture 2" descr="Screenshot of a card-based prototype covering steps 1–5 of the travel organizer use case.">
            <a:extLst>
              <a:ext uri="{FF2B5EF4-FFF2-40B4-BE49-F238E27FC236}">
                <a16:creationId xmlns:a16="http://schemas.microsoft.com/office/drawing/2014/main" id="{1A07DF73-A575-0A42-F6D0-A3152DB39D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41" y="1194420"/>
            <a:ext cx="3032406" cy="5446409"/>
          </a:xfrm>
          <a:prstGeom prst="rect">
            <a:avLst/>
          </a:prstGeom>
        </p:spPr>
      </p:pic>
      <p:pic>
        <p:nvPicPr>
          <p:cNvPr id="5" name="Picture 4" descr="Screenshot of an alternative card-based prototype covering steps 1–5 of the travel organizer use case. ">
            <a:extLst>
              <a:ext uri="{FF2B5EF4-FFF2-40B4-BE49-F238E27FC236}">
                <a16:creationId xmlns:a16="http://schemas.microsoft.com/office/drawing/2014/main" id="{73E3AC51-6882-0300-48F9-AD484499F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30" y="1194420"/>
            <a:ext cx="3056724" cy="544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29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04F2C-8108-6237-5C64-4218192B0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165E184-FAAE-747D-291C-EFBCD8772CD8}"/>
              </a:ext>
            </a:extLst>
          </p:cNvPr>
          <p:cNvSpPr txBox="1"/>
          <p:nvPr/>
        </p:nvSpPr>
        <p:spPr>
          <a:xfrm>
            <a:off x="1065082" y="501922"/>
            <a:ext cx="9675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Mapping the Overall Experiences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E597E5-F727-A9A7-0A3D-8564E86C68E8}"/>
              </a:ext>
            </a:extLst>
          </p:cNvPr>
          <p:cNvSpPr/>
          <p:nvPr/>
        </p:nvSpPr>
        <p:spPr>
          <a:xfrm>
            <a:off x="848047" y="1483409"/>
            <a:ext cx="10110060" cy="490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Combination of personas, prototypes, or stickies to model the overall experience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representation called: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map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 journey map (see part 2)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Experience map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 common representations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Wheel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Timeline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flows focus on screen content and design, particularly used for mobile devices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E71BF51-4893-F700-7225-7F6FD285C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37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06153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FF7D1-CFEE-A39D-02C8-9E9A561D1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4540F14-F676-4718-B665-B3C838C90609}"/>
              </a:ext>
            </a:extLst>
          </p:cNvPr>
          <p:cNvSpPr txBox="1"/>
          <p:nvPr/>
        </p:nvSpPr>
        <p:spPr>
          <a:xfrm>
            <a:off x="633406" y="462570"/>
            <a:ext cx="1091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experience map drawn as a Wheel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DE6B4CB-B28F-894B-CF07-3FAF323971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38</a:t>
            </a:fld>
            <a:endParaRPr lang="en-MY" dirty="0"/>
          </a:p>
        </p:txBody>
      </p:sp>
      <p:pic>
        <p:nvPicPr>
          <p:cNvPr id="2" name="Picture 2" descr="Screenshot of an experience map using a wheel representation">
            <a:extLst>
              <a:ext uri="{FF2B5EF4-FFF2-40B4-BE49-F238E27FC236}">
                <a16:creationId xmlns:a16="http://schemas.microsoft.com/office/drawing/2014/main" id="{7CEA1131-1380-0849-1F9C-BADFC4454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2330"/>
          <a:stretch/>
        </p:blipFill>
        <p:spPr bwMode="auto">
          <a:xfrm>
            <a:off x="2330857" y="1298128"/>
            <a:ext cx="7519114" cy="466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0B515-118F-9780-4BBC-8478241A1691}"/>
              </a:ext>
            </a:extLst>
          </p:cNvPr>
          <p:cNvSpPr txBox="1"/>
          <p:nvPr/>
        </p:nvSpPr>
        <p:spPr>
          <a:xfrm>
            <a:off x="8669840" y="6026096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5F5F5F"/>
                </a:solidFill>
              </a:rPr>
              <a:t>Source: </a:t>
            </a:r>
            <a:r>
              <a:rPr lang="en-US" sz="1200" dirty="0">
                <a:solidFill>
                  <a:srgbClr val="5F5F5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LEGO</a:t>
            </a:r>
            <a:endParaRPr lang="en-US" sz="12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98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01AD8-355A-0326-F006-9AE5C784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16F77D-207F-4907-9534-6A776505AB4E}"/>
              </a:ext>
            </a:extLst>
          </p:cNvPr>
          <p:cNvSpPr txBox="1"/>
          <p:nvPr/>
        </p:nvSpPr>
        <p:spPr>
          <a:xfrm>
            <a:off x="251589" y="440365"/>
            <a:ext cx="11677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experience map drawn as a Timeline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51A271B-44CF-2788-BB0A-874F98F705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39</a:t>
            </a:fld>
            <a:endParaRPr lang="en-MY" dirty="0"/>
          </a:p>
        </p:txBody>
      </p:sp>
      <p:pic>
        <p:nvPicPr>
          <p:cNvPr id="3" name="Picture 2" descr="Screenshot of an example timeline design map illustrating how to capture different issues.">
            <a:extLst>
              <a:ext uri="{FF2B5EF4-FFF2-40B4-BE49-F238E27FC236}">
                <a16:creationId xmlns:a16="http://schemas.microsoft.com/office/drawing/2014/main" id="{71157F46-0C82-9EF0-4CEC-CA18A83C5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6"/>
          <a:stretch/>
        </p:blipFill>
        <p:spPr bwMode="auto">
          <a:xfrm>
            <a:off x="1698259" y="1547203"/>
            <a:ext cx="878431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EBE50-B210-BAE2-CD9B-5B334DC1F87F}"/>
              </a:ext>
            </a:extLst>
          </p:cNvPr>
          <p:cNvSpPr txBox="1"/>
          <p:nvPr/>
        </p:nvSpPr>
        <p:spPr>
          <a:xfrm>
            <a:off x="4900092" y="5818625"/>
            <a:ext cx="5803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5F5F5F"/>
                </a:solidFill>
              </a:rPr>
              <a:t>Source: </a:t>
            </a:r>
            <a:r>
              <a:rPr lang="en-US" sz="1200" dirty="0">
                <a:solidFill>
                  <a:srgbClr val="5F5F5F"/>
                </a:solidFill>
              </a:rPr>
              <a:t>Adlin and Pruitt (2010), p134. Used courtesy of </a:t>
            </a:r>
            <a:r>
              <a:rPr lang="en-US" sz="1200" dirty="0">
                <a:solidFill>
                  <a:srgbClr val="5F5F5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Morgan Kaufmann</a:t>
            </a:r>
            <a:r>
              <a:rPr lang="en-US" sz="1200" dirty="0">
                <a:solidFill>
                  <a:srgbClr val="5F5F5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224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DAED3-1FAE-62B3-01CA-2CFFA96B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53D112-937F-C422-88F7-4A329C5BA2C3}"/>
              </a:ext>
            </a:extLst>
          </p:cNvPr>
          <p:cNvSpPr txBox="1"/>
          <p:nvPr/>
        </p:nvSpPr>
        <p:spPr>
          <a:xfrm>
            <a:off x="7277100" y="1782972"/>
            <a:ext cx="4383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PROTOTYPING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C2D68-CEA8-024C-9CDC-21D8AF9773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86602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69508-F585-B602-8ECB-4CECD7A56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BA61D2-7996-62CE-6B10-6C2E53CC15E1}"/>
              </a:ext>
            </a:extLst>
          </p:cNvPr>
          <p:cNvSpPr txBox="1"/>
          <p:nvPr/>
        </p:nvSpPr>
        <p:spPr>
          <a:xfrm>
            <a:off x="7296150" y="1782972"/>
            <a:ext cx="4363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kern="0" dirty="0">
                <a:solidFill>
                  <a:srgbClr val="C04C4C"/>
                </a:solidFill>
                <a:latin typeface="+mj-lt"/>
              </a:rPr>
              <a:t>CONSTRUCTION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CFD79-3469-7F9E-CA1A-EDBBE8F9E7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40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835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A1904-10AE-9B27-E5DC-580DC7F4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C803A40-45CF-0C31-9B37-CD35F4BAD791}"/>
              </a:ext>
            </a:extLst>
          </p:cNvPr>
          <p:cNvSpPr txBox="1"/>
          <p:nvPr/>
        </p:nvSpPr>
        <p:spPr>
          <a:xfrm>
            <a:off x="1143903" y="473249"/>
            <a:ext cx="9893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Construction: Physical Computing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16B0E1-2860-84CD-5FD4-39F0B886B83D}"/>
              </a:ext>
            </a:extLst>
          </p:cNvPr>
          <p:cNvSpPr/>
          <p:nvPr/>
        </p:nvSpPr>
        <p:spPr>
          <a:xfrm>
            <a:off x="1035385" y="1750109"/>
            <a:ext cx="1011006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and code prototypes using electronics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Toolkits available include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Arduino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LilyPad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(for fabrics)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Raspberry Pi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BBC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micro:bit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MaKey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MaKey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Designed for use by a wide range of people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4F838DF-2C98-8CE9-5791-E1A2520C3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41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57610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635C0-A05A-FD51-271A-A098A8B2C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69519F-0476-0CD3-07F9-88CE260E6094}"/>
              </a:ext>
            </a:extLst>
          </p:cNvPr>
          <p:cNvSpPr txBox="1"/>
          <p:nvPr/>
        </p:nvSpPr>
        <p:spPr>
          <a:xfrm>
            <a:off x="251589" y="440365"/>
            <a:ext cx="11677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Physical Computing Kits: Arduino Board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9496C0-60BC-5D49-D8C5-B04AAC056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42</a:t>
            </a:fld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EFDFB-A52E-1337-F38F-86B0E564C79A}"/>
              </a:ext>
            </a:extLst>
          </p:cNvPr>
          <p:cNvSpPr txBox="1"/>
          <p:nvPr/>
        </p:nvSpPr>
        <p:spPr>
          <a:xfrm>
            <a:off x="5268214" y="5830744"/>
            <a:ext cx="3738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5F5F5F"/>
                </a:solidFill>
              </a:rPr>
              <a:t>Source: </a:t>
            </a:r>
            <a:r>
              <a:rPr lang="en-US" sz="1200" dirty="0">
                <a:solidFill>
                  <a:srgbClr val="5F5F5F"/>
                </a:solidFill>
              </a:rPr>
              <a:t>Used courtesy of Dr. Nicolai Marquardt</a:t>
            </a:r>
          </a:p>
        </p:txBody>
      </p:sp>
      <p:pic>
        <p:nvPicPr>
          <p:cNvPr id="2" name="Picture 2" descr="Photo depicts an Arduino Uno board.">
            <a:extLst>
              <a:ext uri="{FF2B5EF4-FFF2-40B4-BE49-F238E27FC236}">
                <a16:creationId xmlns:a16="http://schemas.microsoft.com/office/drawing/2014/main" id="{D592DF5A-500D-92A5-E9CD-46703809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1"/>
          <a:stretch/>
        </p:blipFill>
        <p:spPr bwMode="auto">
          <a:xfrm>
            <a:off x="3174090" y="1245963"/>
            <a:ext cx="583264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984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A441F-836D-4B02-314E-8509CE2A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AA6EC5-C169-4697-83EE-2D7646E86C50}"/>
              </a:ext>
            </a:extLst>
          </p:cNvPr>
          <p:cNvSpPr txBox="1"/>
          <p:nvPr/>
        </p:nvSpPr>
        <p:spPr>
          <a:xfrm>
            <a:off x="251589" y="440365"/>
            <a:ext cx="11677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Physical Computing Kits: Lilypad Arduino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EEEE458-A36F-B3A5-032D-E74489B82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43</a:t>
            </a:fld>
            <a:endParaRPr lang="en-MY" dirty="0"/>
          </a:p>
        </p:txBody>
      </p:sp>
      <p:pic>
        <p:nvPicPr>
          <p:cNvPr id="3" name="Picture 2" descr="Screenshot of the Lilypad Arduino kit">
            <a:extLst>
              <a:ext uri="{FF2B5EF4-FFF2-40B4-BE49-F238E27FC236}">
                <a16:creationId xmlns:a16="http://schemas.microsoft.com/office/drawing/2014/main" id="{5815239C-A1CB-2FDD-0DF7-8118557F0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88" y="1209806"/>
            <a:ext cx="6143651" cy="46522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6626B2-B22B-8E6A-06E7-AF312A276DA8}"/>
              </a:ext>
            </a:extLst>
          </p:cNvPr>
          <p:cNvSpPr/>
          <p:nvPr/>
        </p:nvSpPr>
        <p:spPr>
          <a:xfrm>
            <a:off x="6423015" y="5788953"/>
            <a:ext cx="25971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rgbClr val="5F5F5F"/>
                </a:solidFill>
              </a:rPr>
              <a:t>Source</a:t>
            </a:r>
            <a:r>
              <a:rPr lang="en-US" sz="1100" dirty="0">
                <a:solidFill>
                  <a:srgbClr val="5F5F5F"/>
                </a:solidFill>
              </a:rPr>
              <a:t>: Courtesy of Leah </a:t>
            </a:r>
            <a:r>
              <a:rPr lang="en-US" sz="1100" dirty="0" err="1">
                <a:solidFill>
                  <a:srgbClr val="5F5F5F"/>
                </a:solidFill>
              </a:rPr>
              <a:t>Beuchley</a:t>
            </a:r>
            <a:endParaRPr lang="en-US" sz="11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99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C693D-66F6-7D78-3D1C-06F7A763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23C8FBE-B46F-5F81-0605-F7C9C67C95CD}"/>
              </a:ext>
            </a:extLst>
          </p:cNvPr>
          <p:cNvSpPr txBox="1"/>
          <p:nvPr/>
        </p:nvSpPr>
        <p:spPr>
          <a:xfrm>
            <a:off x="251589" y="440365"/>
            <a:ext cx="11677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Physical Computing Kits: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Micro:bit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D612340-3D36-6E33-53EF-48B82E236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44</a:t>
            </a:fld>
            <a:endParaRPr lang="en-MY" dirty="0"/>
          </a:p>
        </p:txBody>
      </p:sp>
      <p:pic>
        <p:nvPicPr>
          <p:cNvPr id="2" name="Picture 1" descr="Screenshot of the BBC micro:bit.">
            <a:extLst>
              <a:ext uri="{FF2B5EF4-FFF2-40B4-BE49-F238E27FC236}">
                <a16:creationId xmlns:a16="http://schemas.microsoft.com/office/drawing/2014/main" id="{69B0AFD4-5F90-BE88-9A4F-B0D7B5EC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18" y="1617589"/>
            <a:ext cx="8713992" cy="3897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418857-182A-BD7F-242B-AB2A9F3CA530}"/>
              </a:ext>
            </a:extLst>
          </p:cNvPr>
          <p:cNvSpPr txBox="1"/>
          <p:nvPr/>
        </p:nvSpPr>
        <p:spPr>
          <a:xfrm>
            <a:off x="6380271" y="5581435"/>
            <a:ext cx="40671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5F5F5F"/>
                </a:solidFill>
              </a:rPr>
              <a:t>Source: </a:t>
            </a:r>
            <a:r>
              <a:rPr lang="en-US" sz="1100" dirty="0">
                <a:solidFill>
                  <a:srgbClr val="5F5F5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micro:bit</a:t>
            </a:r>
            <a:r>
              <a:rPr lang="en-US" sz="1100" dirty="0">
                <a:solidFill>
                  <a:srgbClr val="5F5F5F"/>
                </a:solidFill>
              </a:rPr>
              <a:t>. Used courtesy of Micro:bit Foundation</a:t>
            </a:r>
          </a:p>
        </p:txBody>
      </p:sp>
    </p:spTree>
    <p:extLst>
      <p:ext uri="{BB962C8B-B14F-4D97-AF65-F5344CB8AC3E}">
        <p14:creationId xmlns:p14="http://schemas.microsoft.com/office/powerpoint/2010/main" val="2660788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84204-9494-F6D8-D960-7A856184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66A438-9C9A-9F63-1A14-B052FA74023D}"/>
              </a:ext>
            </a:extLst>
          </p:cNvPr>
          <p:cNvSpPr txBox="1"/>
          <p:nvPr/>
        </p:nvSpPr>
        <p:spPr>
          <a:xfrm>
            <a:off x="251589" y="440365"/>
            <a:ext cx="11677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Physical Computing Kits: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MaKey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MaKey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7088D78-23A5-352D-C299-8A737DB75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45</a:t>
            </a:fld>
            <a:endParaRPr lang="en-MY" dirty="0"/>
          </a:p>
        </p:txBody>
      </p:sp>
      <p:pic>
        <p:nvPicPr>
          <p:cNvPr id="3" name="Google Shape;668;p47">
            <a:extLst>
              <a:ext uri="{FF2B5EF4-FFF2-40B4-BE49-F238E27FC236}">
                <a16:creationId xmlns:a16="http://schemas.microsoft.com/office/drawing/2014/main" id="{C7DD7865-179D-2996-0980-63674AFAAD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390" y="1763273"/>
            <a:ext cx="4269060" cy="367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76;p48">
            <a:extLst>
              <a:ext uri="{FF2B5EF4-FFF2-40B4-BE49-F238E27FC236}">
                <a16:creationId xmlns:a16="http://schemas.microsoft.com/office/drawing/2014/main" id="{D02BD9C4-A5AD-5FFB-60A5-7BE74D1723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539" y="1709897"/>
            <a:ext cx="6362700" cy="3727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845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EF084-2719-0338-F268-18E47051A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3F1C7D2-3240-705D-9548-C5843F89F7CC}"/>
              </a:ext>
            </a:extLst>
          </p:cNvPr>
          <p:cNvSpPr txBox="1"/>
          <p:nvPr/>
        </p:nvSpPr>
        <p:spPr>
          <a:xfrm>
            <a:off x="1143903" y="473249"/>
            <a:ext cx="9893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Construction: SDKs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DD77E8-D6E0-CA92-6E30-80FE9BAB864F}"/>
              </a:ext>
            </a:extLst>
          </p:cNvPr>
          <p:cNvSpPr/>
          <p:nvPr/>
        </p:nvSpPr>
        <p:spPr>
          <a:xfrm>
            <a:off x="1035385" y="1750109"/>
            <a:ext cx="10110060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Development Kits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tools and components to develop for a specific platform, for example, iOS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Includes: IDE, documentation, drivers, sample code, and application programming interfaces (APIs)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Makes development much easier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Amazon’s Alexa Skills Kit for voice-based services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Apple’s ARKit for augmented reality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6A9E875-CF3A-16C4-3F20-886745BC1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46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909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0C3E-3A10-4FF4-9AD7-1EE9257FD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7C03751-8B35-1831-DC70-3346370C18B0}"/>
              </a:ext>
            </a:extLst>
          </p:cNvPr>
          <p:cNvSpPr/>
          <p:nvPr/>
        </p:nvSpPr>
        <p:spPr>
          <a:xfrm>
            <a:off x="304796" y="1183802"/>
            <a:ext cx="5530743" cy="5043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Prototyping may be low fidelity (such as paper-based) or high fidelity (such as software-based)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Ready-made software and hardware helps create prototypes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Two aspects to design: conceptual and concrete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Conceptual design develops an outline of what people can do and what concepts are needed to understand the product.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Concrete design specifies design details, for example, layout or navigation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8620851-9D64-1DA1-29AB-0AA7E015E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47</a:t>
            </a:fld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A191AA-14C3-3603-0A0D-3F6A582A020A}"/>
              </a:ext>
            </a:extLst>
          </p:cNvPr>
          <p:cNvSpPr/>
          <p:nvPr/>
        </p:nvSpPr>
        <p:spPr>
          <a:xfrm>
            <a:off x="6076141" y="1156396"/>
            <a:ext cx="5811059" cy="545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Three approaches to develop an initial conceptual model: interface metaphors, interaction styles, and interface styles.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Expand an initial conceptual model by considering whether product or user performs each function, how those functions are related, and what information is required to support them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Scenarios and prototypes can be used to explore design ideas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Physical computing kits and software development kits facilitate the transition from design to construction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B7238-08F6-4B9C-BAE5-F5A97F9A07A2}"/>
              </a:ext>
            </a:extLst>
          </p:cNvPr>
          <p:cNvSpPr txBox="1"/>
          <p:nvPr/>
        </p:nvSpPr>
        <p:spPr>
          <a:xfrm>
            <a:off x="2090862" y="386955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94234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2438-6C99-266C-2D7C-86FDF823A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8ABBDF-3747-8705-1924-07418AF13822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Prototyping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61811A-DEE6-3FF2-146E-A7FF2A655DF1}"/>
              </a:ext>
            </a:extLst>
          </p:cNvPr>
          <p:cNvSpPr/>
          <p:nvPr/>
        </p:nvSpPr>
        <p:spPr>
          <a:xfrm>
            <a:off x="848048" y="1527376"/>
            <a:ext cx="10110060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a prototype?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prototype?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kinds of prototyping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fidelity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fidelity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Compromises in prototyping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Vertical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Horizontal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product needs to be engineered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B2989F2-FC63-3B7C-8084-C33836BF9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5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9705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9CF9D-3B18-B510-44ED-8E3767DAC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A77A690-A249-9DE9-2BD2-2C3710E78C91}"/>
              </a:ext>
            </a:extLst>
          </p:cNvPr>
          <p:cNvSpPr txBox="1"/>
          <p:nvPr/>
        </p:nvSpPr>
        <p:spPr>
          <a:xfrm>
            <a:off x="2090862" y="473741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What is a Prototype?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47951F-EDE0-A70F-9700-0D4B36E91C8E}"/>
              </a:ext>
            </a:extLst>
          </p:cNvPr>
          <p:cNvSpPr/>
          <p:nvPr/>
        </p:nvSpPr>
        <p:spPr>
          <a:xfrm>
            <a:off x="848048" y="1527376"/>
            <a:ext cx="10110060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manifestation of a design that allows stakeholders to interact with it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other design fields, a prototype is a small-scale model: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miniature car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miniature building or town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52033AC-2745-4969-B5B5-0B989BF695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6</a:t>
            </a:fld>
            <a:endParaRPr lang="en-MY" dirty="0"/>
          </a:p>
        </p:txBody>
      </p:sp>
      <p:pic>
        <p:nvPicPr>
          <p:cNvPr id="2" name="Picture 1" descr="Photo depicts the PalmPilot wooden prototype.">
            <a:extLst>
              <a:ext uri="{FF2B5EF4-FFF2-40B4-BE49-F238E27FC236}">
                <a16:creationId xmlns:a16="http://schemas.microsoft.com/office/drawing/2014/main" id="{F332857D-A340-3AEB-B982-9502809AD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913" y="4084210"/>
            <a:ext cx="3060700" cy="2120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C025B8-BEB3-42E8-E40A-71B5EEE825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263613" y="5330624"/>
            <a:ext cx="3652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5F5F5F"/>
                </a:solidFill>
              </a:rPr>
              <a:t>Source: </a:t>
            </a:r>
            <a:r>
              <a:rPr lang="en-GB" sz="1400" i="1" dirty="0">
                <a:solidFill>
                  <a:srgbClr val="5F5F5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PalmPilot wooden model</a:t>
            </a:r>
            <a:r>
              <a:rPr lang="en-GB" sz="1400" i="1" dirty="0">
                <a:solidFill>
                  <a:srgbClr val="5F5F5F"/>
                </a:solidFill>
              </a:rPr>
              <a:t> © Mark Richards </a:t>
            </a:r>
            <a:endParaRPr lang="en-US" sz="14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3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CBB2A-70FA-944F-6139-A6B79ECD5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5982DD-5229-0A3C-FAC7-EA278FD929CD}"/>
              </a:ext>
            </a:extLst>
          </p:cNvPr>
          <p:cNvSpPr txBox="1"/>
          <p:nvPr/>
        </p:nvSpPr>
        <p:spPr>
          <a:xfrm>
            <a:off x="2096444" y="479685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3D Printing Examples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31507DB-F948-6F77-0569-74C534039F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7</a:t>
            </a:fld>
            <a:endParaRPr lang="en-MY" dirty="0"/>
          </a:p>
        </p:txBody>
      </p:sp>
      <p:pic>
        <p:nvPicPr>
          <p:cNvPr id="3" name="Picture 2" descr="Three examples of 3D printing">
            <a:extLst>
              <a:ext uri="{FF2B5EF4-FFF2-40B4-BE49-F238E27FC236}">
                <a16:creationId xmlns:a16="http://schemas.microsoft.com/office/drawing/2014/main" id="{FFF402AB-BDAB-8AD1-3FB2-A3201C4A6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71" y="1734170"/>
            <a:ext cx="8845890" cy="2818160"/>
          </a:xfrm>
          <a:prstGeom prst="rect">
            <a:avLst/>
          </a:prstGeom>
        </p:spPr>
      </p:pic>
      <p:sp>
        <p:nvSpPr>
          <p:cNvPr id="4" name="TextBox 3" descr="Examples of 3D printing: (a) model jet engine, (b) Synapse Dress by Anouk Wipprecht: embedded with sensors, the wearer can control the dress’s lighting pattern, and (c) custom-made climbing shoes based on a scan of the wearer’s feet &#10;">
            <a:extLst>
              <a:ext uri="{FF2B5EF4-FFF2-40B4-BE49-F238E27FC236}">
                <a16:creationId xmlns:a16="http://schemas.microsoft.com/office/drawing/2014/main" id="{1E9D6317-FE36-08BE-7171-311C2955B40C}"/>
              </a:ext>
            </a:extLst>
          </p:cNvPr>
          <p:cNvSpPr txBox="1"/>
          <p:nvPr/>
        </p:nvSpPr>
        <p:spPr>
          <a:xfrm>
            <a:off x="1822991" y="4800178"/>
            <a:ext cx="8690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F5F5F"/>
                </a:solidFill>
                <a:effectLst/>
              </a:rPr>
              <a:t>Examples of 3D printing: (a) model jet engine, (b) Synapse Dress by Anouk </a:t>
            </a:r>
            <a:r>
              <a:rPr lang="en-GB" sz="1200" dirty="0" err="1">
                <a:solidFill>
                  <a:srgbClr val="5F5F5F"/>
                </a:solidFill>
                <a:effectLst/>
              </a:rPr>
              <a:t>Wipprecht</a:t>
            </a:r>
            <a:r>
              <a:rPr lang="en-GB" sz="1200" dirty="0">
                <a:solidFill>
                  <a:srgbClr val="5F5F5F"/>
                </a:solidFill>
                <a:effectLst/>
              </a:rPr>
              <a:t>: embedded with sensors, the wearer can control the dress’s lighting pattern, and (c) custom-made climbing shoes based on a scan of the wearer’s feet </a:t>
            </a:r>
            <a:endParaRPr lang="en-GB" sz="1200" dirty="0">
              <a:solidFill>
                <a:srgbClr val="5F5F5F"/>
              </a:solidFill>
            </a:endParaRPr>
          </a:p>
          <a:p>
            <a:r>
              <a:rPr lang="en-GB" sz="1200" i="1" dirty="0">
                <a:solidFill>
                  <a:srgbClr val="5F5F5F"/>
                </a:solidFill>
                <a:effectLst/>
              </a:rPr>
              <a:t>Source: </a:t>
            </a:r>
            <a:r>
              <a:rPr lang="en-GB" sz="1200" dirty="0">
                <a:solidFill>
                  <a:srgbClr val="5F5F5F"/>
                </a:solidFill>
                <a:effectLst/>
              </a:rPr>
              <a:t>(a) Catiav5ftw / MakerBot Industries, LLC / CC BY-NC 4.0, </a:t>
            </a:r>
            <a:r>
              <a:rPr lang="en-GB" sz="1200" dirty="0" err="1">
                <a:solidFill>
                  <a:srgbClr val="5F5F5F"/>
                </a:solidFill>
                <a:effectLst/>
              </a:rPr>
              <a:t>www.thingiverse.com</a:t>
            </a:r>
            <a:r>
              <a:rPr lang="en-GB" sz="1200" dirty="0">
                <a:solidFill>
                  <a:srgbClr val="5F5F5F"/>
                </a:solidFill>
                <a:effectLst/>
              </a:rPr>
              <a:t>/thing:392115. Licensed under CC-BY-3.0, (b) ANOUK WIPPRECHTSYNAPSE DRESS created for Intel in 2014, </a:t>
            </a:r>
            <a:r>
              <a:rPr lang="en-GB" sz="1200" dirty="0" err="1">
                <a:solidFill>
                  <a:srgbClr val="5F5F5F"/>
                </a:solidFill>
                <a:effectLst/>
              </a:rPr>
              <a:t>www.niccolocasas.com</a:t>
            </a:r>
            <a:r>
              <a:rPr lang="en-GB" sz="1200" dirty="0">
                <a:solidFill>
                  <a:srgbClr val="5F5F5F"/>
                </a:solidFill>
                <a:effectLst/>
              </a:rPr>
              <a:t>/ SYNAPSE-DRESS, and (c) Photo Credits: ATHOS </a:t>
            </a:r>
            <a:endParaRPr lang="en-GB" sz="12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D20F0-0D1F-2E67-FA23-D306BCD4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25B047-36AB-CE9D-C4E2-03BD569F90B2}"/>
              </a:ext>
            </a:extLst>
          </p:cNvPr>
          <p:cNvSpPr txBox="1"/>
          <p:nvPr/>
        </p:nvSpPr>
        <p:spPr>
          <a:xfrm>
            <a:off x="289691" y="425892"/>
            <a:ext cx="11601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What is a Prototype in Interaction Design (ID)?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F89835-42C1-2234-4027-384E3C85A3B2}"/>
              </a:ext>
            </a:extLst>
          </p:cNvPr>
          <p:cNvSpPr/>
          <p:nvPr/>
        </p:nvSpPr>
        <p:spPr>
          <a:xfrm>
            <a:off x="848048" y="1872442"/>
            <a:ext cx="10110060" cy="425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Among other things an interaction design prototype can be: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series of screen sketches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storyboard, for example, a cartoon-like series of scenes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PowerPoint slide show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video simulating the use of a system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lump of wood (for instance, the PalmPilot)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loosely connected set of electronic elements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animation of product use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piece of software with limited functionality written in the target language or in another language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AB2A2D3-4DC1-82E3-2169-093D5FA57A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8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7106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1CE88-7F91-52D0-716B-964F80BA8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8D9DFF-455C-1F19-0A33-5B0D3EA6B51E}"/>
              </a:ext>
            </a:extLst>
          </p:cNvPr>
          <p:cNvSpPr txBox="1"/>
          <p:nvPr/>
        </p:nvSpPr>
        <p:spPr>
          <a:xfrm>
            <a:off x="2096444" y="479685"/>
            <a:ext cx="799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Example ID Prototype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121F136-B96B-70A5-806B-281AC12AE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18816" y="6433021"/>
            <a:ext cx="2743200" cy="365125"/>
          </a:xfrm>
        </p:spPr>
        <p:txBody>
          <a:bodyPr/>
          <a:lstStyle/>
          <a:p>
            <a:fld id="{7737D3DD-0AB3-4F16-99FA-6262B2B4036D}" type="slidenum">
              <a:rPr lang="en-MY" smtClean="0"/>
              <a:t>9</a:t>
            </a:fld>
            <a:endParaRPr lang="en-MY" dirty="0"/>
          </a:p>
        </p:txBody>
      </p:sp>
      <p:pic>
        <p:nvPicPr>
          <p:cNvPr id="2" name="Picture 1" descr="A paper-based prototype of a handheld device to support an autistic child">
            <a:extLst>
              <a:ext uri="{FF2B5EF4-FFF2-40B4-BE49-F238E27FC236}">
                <a16:creationId xmlns:a16="http://schemas.microsoft.com/office/drawing/2014/main" id="{A140D53C-E5E5-793B-1301-771F97933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92" y="1098351"/>
            <a:ext cx="6739448" cy="5517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2F48A1-7624-188A-BAF3-B6BD789DAA1A}"/>
              </a:ext>
            </a:extLst>
          </p:cNvPr>
          <p:cNvSpPr txBox="1"/>
          <p:nvPr/>
        </p:nvSpPr>
        <p:spPr>
          <a:xfrm>
            <a:off x="139864" y="5663624"/>
            <a:ext cx="3651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F5F5F"/>
                </a:solidFill>
                <a:effectLst/>
              </a:rPr>
              <a:t>A paper-based prototype of a handheld device to support an autistic child </a:t>
            </a:r>
          </a:p>
          <a:p>
            <a:r>
              <a:rPr lang="en-GB" sz="1200" dirty="0">
                <a:solidFill>
                  <a:srgbClr val="5F5F5F"/>
                </a:solidFill>
                <a:effectLst/>
              </a:rPr>
              <a:t>Used courtesy of </a:t>
            </a:r>
            <a:r>
              <a:rPr lang="en-GB" sz="1200" dirty="0" err="1">
                <a:solidFill>
                  <a:srgbClr val="5F5F5F"/>
                </a:solidFill>
                <a:effectLst/>
              </a:rPr>
              <a:t>Sigil</a:t>
            </a:r>
            <a:r>
              <a:rPr lang="en-GB" sz="1200" dirty="0">
                <a:solidFill>
                  <a:srgbClr val="5F5F5F"/>
                </a:solidFill>
                <a:effectLst/>
              </a:rPr>
              <a:t> </a:t>
            </a:r>
            <a:r>
              <a:rPr lang="en-GB" sz="1200" dirty="0" err="1">
                <a:solidFill>
                  <a:srgbClr val="5F5F5F"/>
                </a:solidFill>
                <a:effectLst/>
              </a:rPr>
              <a:t>Khwaja</a:t>
            </a:r>
            <a:r>
              <a:rPr lang="en-GB" sz="1200" dirty="0">
                <a:solidFill>
                  <a:srgbClr val="5F5F5F"/>
                </a:solidFill>
                <a:effectLst/>
              </a:rPr>
              <a:t> </a:t>
            </a:r>
            <a:endParaRPr lang="en-GB" sz="1200" dirty="0">
              <a:solidFill>
                <a:srgbClr val="5F5F5F"/>
              </a:solidFill>
            </a:endParaRPr>
          </a:p>
          <a:p>
            <a:endParaRPr lang="en-US" sz="12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466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PT custom">
      <a:dk1>
        <a:sysClr val="windowText" lastClr="000000"/>
      </a:dk1>
      <a:lt1>
        <a:sysClr val="window" lastClr="FFFFFF"/>
      </a:lt1>
      <a:dk2>
        <a:srgbClr val="323232"/>
      </a:dk2>
      <a:lt2>
        <a:srgbClr val="E7D7C1"/>
      </a:lt2>
      <a:accent1>
        <a:srgbClr val="74121D"/>
      </a:accent1>
      <a:accent2>
        <a:srgbClr val="A7333F"/>
      </a:accent2>
      <a:accent3>
        <a:srgbClr val="C52233"/>
      </a:accent3>
      <a:accent4>
        <a:srgbClr val="B19C7D"/>
      </a:accent4>
      <a:accent5>
        <a:srgbClr val="7F5F52"/>
      </a:accent5>
      <a:accent6>
        <a:srgbClr val="B27D49"/>
      </a:accent6>
      <a:hlink>
        <a:srgbClr val="FFC000"/>
      </a:hlink>
      <a:folHlink>
        <a:srgbClr val="B26B02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 w="7158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9262</TotalTime>
  <Words>1720</Words>
  <Application>Microsoft Macintosh PowerPoint</Application>
  <PresentationFormat>Widescreen</PresentationFormat>
  <Paragraphs>291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Poppins</vt:lpstr>
      <vt:lpstr>Poppins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 IDIANA BINTI HAMIDI</dc:creator>
  <cp:lastModifiedBy>MASITAH BINTI GHAZALI</cp:lastModifiedBy>
  <cp:revision>229</cp:revision>
  <dcterms:created xsi:type="dcterms:W3CDTF">2022-06-08T07:39:09Z</dcterms:created>
  <dcterms:modified xsi:type="dcterms:W3CDTF">2025-10-04T10:17:49Z</dcterms:modified>
</cp:coreProperties>
</file>